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tif" ContentType="image/tif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3" r:id="rId1"/>
  </p:sldMasterIdLst>
  <p:notesMasterIdLst>
    <p:notesMasterId r:id="rId3"/>
  </p:notesMasterIdLst>
  <p:handoutMasterIdLst>
    <p:handoutMasterId r:id="rId4"/>
  </p:handoutMasterIdLst>
  <p:sldIdLst>
    <p:sldId id="872" r:id="rId2"/>
  </p:sldIdLst>
  <p:sldSz cx="12192000" cy="6858000"/>
  <p:notesSz cx="6858000" cy="9144000"/>
  <p:defaultTextStyle>
    <a:defPPr>
      <a:defRPr lang="de-DE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224" userDrawn="1">
          <p15:clr>
            <a:srgbClr val="A4A3A4"/>
          </p15:clr>
        </p15:guide>
        <p15:guide id="2" pos="143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ohde, Anna" initials="AMR" lastIdx="5" clrIdx="0">
    <p:extLst>
      <p:ext uri="{19B8F6BF-5375-455C-9EA6-DF929625EA0E}">
        <p15:presenceInfo xmlns:p15="http://schemas.microsoft.com/office/powerpoint/2012/main" userId="Rohde, Anna" providerId="None"/>
      </p:ext>
    </p:extLst>
  </p:cmAuthor>
  <p:cmAuthor id="2" name="Raiser, Sofie Gillesberg" initials="SGR" lastIdx="1" clrIdx="1">
    <p:extLst>
      <p:ext uri="{19B8F6BF-5375-455C-9EA6-DF929625EA0E}">
        <p15:presenceInfo xmlns:p15="http://schemas.microsoft.com/office/powerpoint/2012/main" userId="Raiser, Sofie Gillesberg" providerId="None"/>
      </p:ext>
    </p:extLst>
  </p:cmAuthor>
  <p:cmAuthor id="3" name="Esquevin, Sarah" initials="SE" lastIdx="7" clrIdx="2">
    <p:extLst>
      <p:ext uri="{19B8F6BF-5375-455C-9EA6-DF929625EA0E}">
        <p15:presenceInfo xmlns:p15="http://schemas.microsoft.com/office/powerpoint/2012/main" userId="Esquevin, Sarah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45AA6"/>
    <a:srgbClr val="367BB8"/>
    <a:srgbClr val="4D8AD2"/>
    <a:srgbClr val="80A5DC"/>
    <a:srgbClr val="006EC7"/>
    <a:srgbClr val="66A8DD"/>
    <a:srgbClr val="689CCA"/>
    <a:srgbClr val="338BD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836" autoAdjust="0"/>
    <p:restoredTop sz="93665" autoAdjust="0"/>
  </p:normalViewPr>
  <p:slideViewPr>
    <p:cSldViewPr snapToGrid="0" snapToObjects="1">
      <p:cViewPr varScale="1">
        <p:scale>
          <a:sx n="75" d="100"/>
          <a:sy n="75" d="100"/>
        </p:scale>
        <p:origin x="444" y="36"/>
      </p:cViewPr>
      <p:guideLst>
        <p:guide orient="horz" pos="4224"/>
        <p:guide pos="143"/>
      </p:guideLst>
    </p:cSldViewPr>
  </p:slideViewPr>
  <p:notesTextViewPr>
    <p:cViewPr>
      <p:scale>
        <a:sx n="3" d="2"/>
        <a:sy n="3" d="2"/>
      </p:scale>
      <p:origin x="0" y="-8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2A5B09-A9A8-2644-9E6D-705AA413DA79}" type="datetimeFigureOut">
              <a:rPr lang="de-DE" smtClean="0"/>
              <a:t>07.06.2023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DF7B35-E1B4-904A-9F7F-1474D5483FC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6755813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B55E56-2990-C745-88B9-6378D75E0E12}" type="datetimeFigureOut">
              <a:rPr lang="de-DE" smtClean="0"/>
              <a:t>07.06.2023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DB3B74-E7C2-B34F-8624-8515ACB0050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947342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7DB3B74-E7C2-B34F-8624-8515ACB00503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176005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/>
          <p:cNvSpPr/>
          <p:nvPr userDrawn="1"/>
        </p:nvSpPr>
        <p:spPr>
          <a:xfrm>
            <a:off x="0" y="1384875"/>
            <a:ext cx="11669813" cy="4355539"/>
          </a:xfrm>
          <a:prstGeom prst="rect">
            <a:avLst/>
          </a:prstGeom>
          <a:solidFill>
            <a:srgbClr val="045AA6"/>
          </a:solidFill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/>
            </a:ext>
            <a:ext uri="{C572A759-6A51-4108-AA02-DFA0A04FC94B}">
              <ma14:wrappingTextBoxFlag xmlns:ma14="http://schemas.microsoft.com/office/mac/drawingml/2011/main" xmlns=""/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121920" tIns="60960" rIns="121920" bIns="6096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de-DE" sz="2400"/>
          </a:p>
        </p:txBody>
      </p:sp>
      <p:sp>
        <p:nvSpPr>
          <p:cNvPr id="9" name="Textfeld 8"/>
          <p:cNvSpPr txBox="1"/>
          <p:nvPr userDrawn="1"/>
        </p:nvSpPr>
        <p:spPr>
          <a:xfrm>
            <a:off x="4832470" y="2264791"/>
            <a:ext cx="6832149" cy="2678579"/>
          </a:xfrm>
          <a:prstGeom prst="rect">
            <a:avLst/>
          </a:prstGeom>
          <a:solidFill>
            <a:srgbClr val="367BB8"/>
          </a:solidFill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/>
            </a:ext>
            <a:ext uri="{C572A759-6A51-4108-AA02-DFA0A04FC94B}">
              <ma14:wrappingTextBoxFlag xmlns:ma14="http://schemas.microsoft.com/office/mac/drawingml/2011/main" xmlns=""/>
            </a:ext>
          </a:extLst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864000" tIns="312000" rIns="912000" bIns="600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ts val="1600"/>
              </a:lnSpc>
              <a:spcAft>
                <a:spcPts val="800"/>
              </a:spcAft>
            </a:pPr>
            <a:endParaRPr lang="de-DE" sz="3733" dirty="0">
              <a:solidFill>
                <a:srgbClr val="FFFFFF"/>
              </a:solidFill>
              <a:effectLst/>
              <a:latin typeface="Calibri"/>
              <a:ea typeface="ＭＳ 明朝"/>
              <a:cs typeface="Calibri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246520" y="2267306"/>
            <a:ext cx="6006459" cy="1687127"/>
          </a:xfrm>
        </p:spPr>
        <p:txBody>
          <a:bodyPr lIns="252000" tIns="108000" rIns="252000" bIns="108000" anchor="t" anchorCtr="0">
            <a:noAutofit/>
          </a:bodyPr>
          <a:lstStyle>
            <a:lvl1pPr algn="l">
              <a:defRPr sz="2933" b="1" i="0"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Mastertitelformat 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35380-D2E5-4D7E-8AF5-49FDFD86C2D4}" type="datetime1">
              <a:rPr lang="de-BE" smtClean="0"/>
              <a:t>06/07/2023</a:t>
            </a:fld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‹Nr.›</a:t>
            </a:fld>
            <a:endParaRPr lang="de-DE"/>
          </a:p>
        </p:txBody>
      </p:sp>
      <p:cxnSp>
        <p:nvCxnSpPr>
          <p:cNvPr id="11" name="Gerade Verbindung 10"/>
          <p:cNvCxnSpPr/>
          <p:nvPr userDrawn="1"/>
        </p:nvCxnSpPr>
        <p:spPr>
          <a:xfrm>
            <a:off x="5246520" y="2015660"/>
            <a:ext cx="0" cy="3160411"/>
          </a:xfrm>
          <a:prstGeom prst="line">
            <a:avLst/>
          </a:prstGeom>
          <a:ln>
            <a:solidFill>
              <a:schemeClr val="bg1"/>
            </a:solidFill>
          </a:ln>
          <a:effectLst/>
          <a:extLst>
            <a:ext uri="{FAA26D3D-D897-4be2-8F04-BA451C77F1D7}">
              <ma14:placeholderFlag xmlns:ma14="http://schemas.microsoft.com/office/mac/drawingml/2011/main" xmlns=""/>
            </a:ext>
            <a:ext uri="{C572A759-6A51-4108-AA02-DFA0A04FC94B}">
              <ma14:wrappingTextBoxFlag xmlns:ma14="http://schemas.microsoft.com/office/mac/drawingml/2011/main" xmlns=""/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Gerade Verbindung 11"/>
          <p:cNvCxnSpPr/>
          <p:nvPr userDrawn="1"/>
        </p:nvCxnSpPr>
        <p:spPr>
          <a:xfrm>
            <a:off x="11252979" y="2009670"/>
            <a:ext cx="0" cy="3166401"/>
          </a:xfrm>
          <a:prstGeom prst="line">
            <a:avLst/>
          </a:prstGeom>
          <a:ln>
            <a:solidFill>
              <a:schemeClr val="bg1"/>
            </a:solidFill>
          </a:ln>
          <a:effectLst/>
          <a:extLst>
            <a:ext uri="{FAA26D3D-D897-4be2-8F04-BA451C77F1D7}">
              <ma14:placeholderFlag xmlns:ma14="http://schemas.microsoft.com/office/mac/drawingml/2011/main" xmlns=""/>
            </a:ext>
            <a:ext uri="{C572A759-6A51-4108-AA02-DFA0A04FC94B}">
              <ma14:wrappingTextBoxFlag xmlns:ma14="http://schemas.microsoft.com/office/mac/drawingml/2011/main" xmlns=""/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Rechteck 13"/>
          <p:cNvSpPr/>
          <p:nvPr userDrawn="1"/>
        </p:nvSpPr>
        <p:spPr>
          <a:xfrm>
            <a:off x="11664621" y="2267304"/>
            <a:ext cx="527383" cy="2676064"/>
          </a:xfrm>
          <a:prstGeom prst="rect">
            <a:avLst/>
          </a:prstGeom>
          <a:solidFill>
            <a:srgbClr val="689CCA"/>
          </a:solidFill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/>
            </a:ext>
            <a:ext uri="{C572A759-6A51-4108-AA02-DFA0A04FC94B}">
              <ma14:wrappingTextBoxFlag xmlns:ma14="http://schemas.microsoft.com/office/mac/drawingml/2011/main" xmlns=""/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121920" tIns="60960" rIns="121920" bIns="6096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de-DE" sz="2400"/>
          </a:p>
        </p:txBody>
      </p:sp>
      <p:sp>
        <p:nvSpPr>
          <p:cNvPr id="13" name="Rechteck 12"/>
          <p:cNvSpPr/>
          <p:nvPr userDrawn="1"/>
        </p:nvSpPr>
        <p:spPr>
          <a:xfrm>
            <a:off x="3294135" y="6176545"/>
            <a:ext cx="1677635" cy="681457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40000" dist="23000" dir="5400000" rotWithShape="0">
              <a:schemeClr val="bg1">
                <a:alpha val="35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/>
          </a:p>
        </p:txBody>
      </p:sp>
      <p:sp>
        <p:nvSpPr>
          <p:cNvPr id="15" name="Bildplatzhalter 14"/>
          <p:cNvSpPr>
            <a:spLocks noGrp="1"/>
          </p:cNvSpPr>
          <p:nvPr>
            <p:ph type="pic" sz="quarter" idx="13"/>
          </p:nvPr>
        </p:nvSpPr>
        <p:spPr>
          <a:xfrm>
            <a:off x="1" y="1384301"/>
            <a:ext cx="4425951" cy="4356100"/>
          </a:xfrm>
        </p:spPr>
        <p:txBody>
          <a:bodyPr/>
          <a:lstStyle/>
          <a:p>
            <a:endParaRPr lang="de-DE"/>
          </a:p>
        </p:txBody>
      </p:sp>
      <p:sp>
        <p:nvSpPr>
          <p:cNvPr id="20" name="Rechteck 19"/>
          <p:cNvSpPr/>
          <p:nvPr userDrawn="1"/>
        </p:nvSpPr>
        <p:spPr>
          <a:xfrm>
            <a:off x="119530" y="6290235"/>
            <a:ext cx="11545089" cy="56776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/>
          </a:p>
        </p:txBody>
      </p:sp>
      <p:sp>
        <p:nvSpPr>
          <p:cNvPr id="21" name="Textplatzhalter 16"/>
          <p:cNvSpPr>
            <a:spLocks noGrp="1"/>
          </p:cNvSpPr>
          <p:nvPr>
            <p:ph type="body" sz="quarter" idx="14"/>
          </p:nvPr>
        </p:nvSpPr>
        <p:spPr>
          <a:xfrm>
            <a:off x="5247218" y="3954433"/>
            <a:ext cx="6004983" cy="988936"/>
          </a:xfrm>
        </p:spPr>
        <p:txBody>
          <a:bodyPr lIns="252000" tIns="108000" rIns="252000" bIns="144000" anchor="b" anchorCtr="0">
            <a:noAutofit/>
          </a:bodyPr>
          <a:lstStyle>
            <a:lvl1pPr marL="0" indent="0">
              <a:lnSpc>
                <a:spcPts val="2933"/>
              </a:lnSpc>
              <a:spcBef>
                <a:spcPts val="0"/>
              </a:spcBef>
              <a:buNone/>
              <a:defRPr sz="2400">
                <a:solidFill>
                  <a:schemeClr val="bg1"/>
                </a:solidFill>
              </a:defRPr>
            </a:lvl1pPr>
            <a:lvl2pPr marL="609585" indent="0">
              <a:buNone/>
              <a:defRPr>
                <a:solidFill>
                  <a:srgbClr val="FFFFFF"/>
                </a:solidFill>
              </a:defRPr>
            </a:lvl2pPr>
            <a:lvl3pPr marL="1219170" indent="0">
              <a:buNone/>
              <a:defRPr>
                <a:solidFill>
                  <a:srgbClr val="FFFFFF"/>
                </a:solidFill>
              </a:defRPr>
            </a:lvl3pPr>
            <a:lvl4pPr marL="1828754" indent="0">
              <a:buNone/>
              <a:defRPr>
                <a:solidFill>
                  <a:srgbClr val="FFFFFF"/>
                </a:solidFill>
              </a:defRPr>
            </a:lvl4pPr>
            <a:lvl5pPr marL="2438339" indent="0">
              <a:buNone/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de-DE" dirty="0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20674405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_Standard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Bild 11" descr="PPT_Background_16zu9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382175"/>
            <a:ext cx="11663680" cy="4356608"/>
          </a:xfrm>
          <a:prstGeom prst="rect">
            <a:avLst/>
          </a:prstGeom>
        </p:spPr>
      </p:pic>
      <p:sp>
        <p:nvSpPr>
          <p:cNvPr id="21" name="Textfeld 20"/>
          <p:cNvSpPr txBox="1"/>
          <p:nvPr userDrawn="1"/>
        </p:nvSpPr>
        <p:spPr>
          <a:xfrm>
            <a:off x="4832470" y="2264791"/>
            <a:ext cx="6832149" cy="2678579"/>
          </a:xfrm>
          <a:prstGeom prst="rect">
            <a:avLst/>
          </a:prstGeom>
          <a:solidFill>
            <a:srgbClr val="367BB8"/>
          </a:solidFill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/>
            </a:ext>
            <a:ext uri="{C572A759-6A51-4108-AA02-DFA0A04FC94B}">
              <ma14:wrappingTextBoxFlag xmlns:ma14="http://schemas.microsoft.com/office/mac/drawingml/2011/main" xmlns=""/>
            </a:ext>
          </a:extLst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336000" tIns="312000" rIns="336000" bIns="600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ts val="1600"/>
              </a:lnSpc>
              <a:spcAft>
                <a:spcPts val="800"/>
              </a:spcAft>
            </a:pPr>
            <a:endParaRPr lang="de-DE" sz="3733" dirty="0">
              <a:solidFill>
                <a:srgbClr val="FFFFFF"/>
              </a:solidFill>
              <a:effectLst/>
              <a:latin typeface="Calibri"/>
              <a:ea typeface="ＭＳ 明朝"/>
              <a:cs typeface="Calibri"/>
            </a:endParaRPr>
          </a:p>
        </p:txBody>
      </p:sp>
      <p:cxnSp>
        <p:nvCxnSpPr>
          <p:cNvPr id="23" name="Gerade Verbindung 22"/>
          <p:cNvCxnSpPr/>
          <p:nvPr userDrawn="1"/>
        </p:nvCxnSpPr>
        <p:spPr>
          <a:xfrm>
            <a:off x="5246520" y="2015660"/>
            <a:ext cx="0" cy="3160411"/>
          </a:xfrm>
          <a:prstGeom prst="line">
            <a:avLst/>
          </a:prstGeom>
          <a:ln>
            <a:solidFill>
              <a:schemeClr val="bg1"/>
            </a:solidFill>
          </a:ln>
          <a:effectLst/>
          <a:extLst>
            <a:ext uri="{FAA26D3D-D897-4be2-8F04-BA451C77F1D7}">
              <ma14:placeholderFlag xmlns:ma14="http://schemas.microsoft.com/office/mac/drawingml/2011/main" xmlns=""/>
            </a:ext>
            <a:ext uri="{C572A759-6A51-4108-AA02-DFA0A04FC94B}">
              <ma14:wrappingTextBoxFlag xmlns:ma14="http://schemas.microsoft.com/office/mac/drawingml/2011/main" xmlns=""/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Gerade Verbindung 23"/>
          <p:cNvCxnSpPr/>
          <p:nvPr userDrawn="1"/>
        </p:nvCxnSpPr>
        <p:spPr>
          <a:xfrm>
            <a:off x="11252979" y="2009670"/>
            <a:ext cx="0" cy="3166401"/>
          </a:xfrm>
          <a:prstGeom prst="line">
            <a:avLst/>
          </a:prstGeom>
          <a:ln>
            <a:solidFill>
              <a:schemeClr val="bg1"/>
            </a:solidFill>
          </a:ln>
          <a:effectLst/>
          <a:extLst>
            <a:ext uri="{FAA26D3D-D897-4be2-8F04-BA451C77F1D7}">
              <ma14:placeholderFlag xmlns:ma14="http://schemas.microsoft.com/office/mac/drawingml/2011/main" xmlns=""/>
            </a:ext>
            <a:ext uri="{C572A759-6A51-4108-AA02-DFA0A04FC94B}">
              <ma14:wrappingTextBoxFlag xmlns:ma14="http://schemas.microsoft.com/office/mac/drawingml/2011/main" xmlns=""/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Rechteck 24"/>
          <p:cNvSpPr/>
          <p:nvPr userDrawn="1"/>
        </p:nvSpPr>
        <p:spPr>
          <a:xfrm>
            <a:off x="11664621" y="2267304"/>
            <a:ext cx="527383" cy="2676064"/>
          </a:xfrm>
          <a:prstGeom prst="rect">
            <a:avLst/>
          </a:prstGeom>
          <a:solidFill>
            <a:srgbClr val="689CCA"/>
          </a:solidFill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/>
            </a:ext>
            <a:ext uri="{C572A759-6A51-4108-AA02-DFA0A04FC94B}">
              <ma14:wrappingTextBoxFlag xmlns:ma14="http://schemas.microsoft.com/office/mac/drawingml/2011/main" xmlns=""/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121920" tIns="60960" rIns="121920" bIns="6096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de-DE" sz="2400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28FF3-C575-43F5-83A0-D72C9C7D9975}" type="datetime1">
              <a:rPr lang="de-BE" smtClean="0"/>
              <a:t>06/07/2023</a:t>
            </a:fld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15" name="Rechteck 14"/>
          <p:cNvSpPr/>
          <p:nvPr userDrawn="1"/>
        </p:nvSpPr>
        <p:spPr>
          <a:xfrm>
            <a:off x="3294135" y="6176545"/>
            <a:ext cx="1677635" cy="681457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40000" dist="23000" dir="5400000" rotWithShape="0">
              <a:schemeClr val="bg1">
                <a:alpha val="35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/>
          </a:p>
        </p:txBody>
      </p:sp>
      <p:sp>
        <p:nvSpPr>
          <p:cNvPr id="11" name="Rechteck 10"/>
          <p:cNvSpPr/>
          <p:nvPr userDrawn="1"/>
        </p:nvSpPr>
        <p:spPr>
          <a:xfrm>
            <a:off x="119530" y="6290235"/>
            <a:ext cx="11545089" cy="56776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/>
          </a:p>
        </p:txBody>
      </p:sp>
      <p:sp>
        <p:nvSpPr>
          <p:cNvPr id="13" name="Titel 1"/>
          <p:cNvSpPr>
            <a:spLocks noGrp="1"/>
          </p:cNvSpPr>
          <p:nvPr>
            <p:ph type="ctrTitle" hasCustomPrompt="1"/>
          </p:nvPr>
        </p:nvSpPr>
        <p:spPr>
          <a:xfrm>
            <a:off x="5246520" y="2267306"/>
            <a:ext cx="6006459" cy="1687127"/>
          </a:xfrm>
        </p:spPr>
        <p:txBody>
          <a:bodyPr lIns="252000" tIns="108000" rIns="252000" bIns="108000" anchor="t" anchorCtr="0">
            <a:noAutofit/>
          </a:bodyPr>
          <a:lstStyle>
            <a:lvl1pPr algn="l">
              <a:defRPr sz="2933" b="1" i="0"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Mastertitelformat  bearbeiten</a:t>
            </a:r>
          </a:p>
        </p:txBody>
      </p:sp>
      <p:sp>
        <p:nvSpPr>
          <p:cNvPr id="14" name="Textplatzhalter 16"/>
          <p:cNvSpPr>
            <a:spLocks noGrp="1"/>
          </p:cNvSpPr>
          <p:nvPr>
            <p:ph type="body" sz="quarter" idx="14"/>
          </p:nvPr>
        </p:nvSpPr>
        <p:spPr>
          <a:xfrm>
            <a:off x="5247218" y="3954433"/>
            <a:ext cx="6004983" cy="988936"/>
          </a:xfrm>
        </p:spPr>
        <p:txBody>
          <a:bodyPr lIns="252000" tIns="108000" rIns="252000" bIns="144000" anchor="b" anchorCtr="0">
            <a:noAutofit/>
          </a:bodyPr>
          <a:lstStyle>
            <a:lvl1pPr marL="0" indent="0">
              <a:lnSpc>
                <a:spcPts val="2933"/>
              </a:lnSpc>
              <a:spcBef>
                <a:spcPts val="0"/>
              </a:spcBef>
              <a:buNone/>
              <a:defRPr sz="2400">
                <a:solidFill>
                  <a:schemeClr val="bg1"/>
                </a:solidFill>
              </a:defRPr>
            </a:lvl1pPr>
            <a:lvl2pPr marL="609585" indent="0">
              <a:buNone/>
              <a:defRPr>
                <a:solidFill>
                  <a:srgbClr val="FFFFFF"/>
                </a:solidFill>
              </a:defRPr>
            </a:lvl2pPr>
            <a:lvl3pPr marL="1219170" indent="0">
              <a:buNone/>
              <a:defRPr>
                <a:solidFill>
                  <a:srgbClr val="FFFFFF"/>
                </a:solidFill>
              </a:defRPr>
            </a:lvl3pPr>
            <a:lvl4pPr marL="1828754" indent="0">
              <a:buNone/>
              <a:defRPr>
                <a:solidFill>
                  <a:srgbClr val="FFFFFF"/>
                </a:solidFill>
              </a:defRPr>
            </a:lvl4pPr>
            <a:lvl5pPr marL="2438339" indent="0">
              <a:buNone/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de-DE" dirty="0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1394743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/>
          <p:cNvSpPr>
            <a:spLocks noGrp="1"/>
          </p:cNvSpPr>
          <p:nvPr>
            <p:ph type="body" sz="quarter" idx="13"/>
          </p:nvPr>
        </p:nvSpPr>
        <p:spPr>
          <a:xfrm>
            <a:off x="609600" y="1901759"/>
            <a:ext cx="10644861" cy="4326180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5E0F7-4362-4531-9452-9CCBDA3E8E86}" type="datetime1">
              <a:rPr lang="de-BE" smtClean="0"/>
              <a:t>06/07/2023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Lorem ipsum dolor sit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‹Nr.›</a:t>
            </a:fld>
            <a:endParaRPr lang="de-DE"/>
          </a:p>
        </p:txBody>
      </p:sp>
      <p:sp>
        <p:nvSpPr>
          <p:cNvPr id="8" name="Titelplatzhalter 1"/>
          <p:cNvSpPr>
            <a:spLocks noGrp="1"/>
          </p:cNvSpPr>
          <p:nvPr>
            <p:ph type="title"/>
          </p:nvPr>
        </p:nvSpPr>
        <p:spPr>
          <a:xfrm>
            <a:off x="609600" y="851206"/>
            <a:ext cx="10644861" cy="952388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/>
          <a:p>
            <a:r>
              <a:rPr lang="de-DE" dirty="0"/>
              <a:t>Mastertitelformat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26538248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3E683-FBD8-4C41-A9F2-1650D06B57E7}" type="datetime1">
              <a:rPr lang="de-BE" smtClean="0"/>
              <a:t>06/07/2023</a:t>
            </a:fld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Lorem ipsum dolor sit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6" name="Inhaltsplatzhalter 2"/>
          <p:cNvSpPr>
            <a:spLocks noGrp="1"/>
          </p:cNvSpPr>
          <p:nvPr>
            <p:ph sz="quarter" idx="13"/>
          </p:nvPr>
        </p:nvSpPr>
        <p:spPr>
          <a:xfrm>
            <a:off x="609600" y="1902509"/>
            <a:ext cx="5177227" cy="4315971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7" name="Inhaltsplatzhalter 2"/>
          <p:cNvSpPr>
            <a:spLocks noGrp="1"/>
          </p:cNvSpPr>
          <p:nvPr>
            <p:ph sz="quarter" idx="14"/>
          </p:nvPr>
        </p:nvSpPr>
        <p:spPr>
          <a:xfrm>
            <a:off x="6106834" y="1902509"/>
            <a:ext cx="5147628" cy="4315971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8" name="Titelplatzhalter 1"/>
          <p:cNvSpPr>
            <a:spLocks noGrp="1"/>
          </p:cNvSpPr>
          <p:nvPr>
            <p:ph type="title"/>
          </p:nvPr>
        </p:nvSpPr>
        <p:spPr>
          <a:xfrm>
            <a:off x="609600" y="851206"/>
            <a:ext cx="10644861" cy="952388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/>
          <a:p>
            <a:r>
              <a:rPr lang="de-DE" dirty="0"/>
              <a:t>Mastertitelformat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38424574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C9AFA-9F57-4565-BD33-61CBFB2986E3}" type="datetime1">
              <a:rPr lang="de-BE" smtClean="0"/>
              <a:t>06/07/2023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Lorem ipsum dolor sit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‹Nr.›</a:t>
            </a:fld>
            <a:endParaRPr lang="de-DE"/>
          </a:p>
        </p:txBody>
      </p:sp>
      <p:sp>
        <p:nvSpPr>
          <p:cNvPr id="7" name="Titelplatzhalter 1"/>
          <p:cNvSpPr>
            <a:spLocks noGrp="1"/>
          </p:cNvSpPr>
          <p:nvPr>
            <p:ph type="title"/>
          </p:nvPr>
        </p:nvSpPr>
        <p:spPr>
          <a:xfrm>
            <a:off x="609600" y="851206"/>
            <a:ext cx="10644861" cy="952388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/>
          <a:p>
            <a:r>
              <a:rPr lang="de-DE" dirty="0"/>
              <a:t>Mastertitelformat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982561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E20AB-E9F1-48C9-8320-B5ADCD7C0058}" type="datetime1">
              <a:rPr lang="de-BE" smtClean="0"/>
              <a:t>06/07/2023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Lorem ipsum dolor sit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972358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9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3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B9A26-8B9F-4FF7-8E55-3B8C18B1109C}" type="datetime1">
              <a:rPr lang="de-BE" smtClean="0"/>
              <a:t>06/07/2023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Lorem ipsum dolor sit</a:t>
            </a: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295527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B5B1E-E4CE-45BD-8171-F7AE2BADA9CD}" type="datetime1">
              <a:rPr lang="de-BE" smtClean="0"/>
              <a:t>06/07/2023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Lorem ipsum dolor sit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947304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C1A73-2049-422F-800D-2B838B815AD9}" type="datetime1">
              <a:rPr lang="de-BE" smtClean="0"/>
              <a:t>06/07/2023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Lorem ipsum dolor sit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133749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tif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609600" y="851206"/>
            <a:ext cx="10644861" cy="952388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/>
          <a:p>
            <a:r>
              <a:rPr lang="de-DE" dirty="0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09600" y="1902509"/>
            <a:ext cx="10644861" cy="4315971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753102" y="6356351"/>
            <a:ext cx="2480561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l">
              <a:defRPr sz="1600">
                <a:solidFill>
                  <a:srgbClr val="045AA6"/>
                </a:solidFill>
              </a:defRPr>
            </a:lvl1pPr>
          </a:lstStyle>
          <a:p>
            <a:fld id="{E34949FC-7B04-428C-A27E-7C7F441574F1}" type="datetime1">
              <a:rPr lang="de-BE" smtClean="0"/>
              <a:t>06/07/2023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599723" y="6356351"/>
            <a:ext cx="3860800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l">
              <a:defRPr sz="1600">
                <a:solidFill>
                  <a:srgbClr val="045AA6"/>
                </a:solidFill>
              </a:defRPr>
            </a:lvl1pPr>
          </a:lstStyle>
          <a:p>
            <a:r>
              <a:rPr lang="de-DE"/>
              <a:t>Lorem ipsum dolor sit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10590483" y="6356351"/>
            <a:ext cx="662496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ctr">
              <a:defRPr sz="1600">
                <a:solidFill>
                  <a:srgbClr val="045AA6"/>
                </a:solidFill>
              </a:defRPr>
            </a:lvl1pPr>
          </a:lstStyle>
          <a:p>
            <a:fld id="{162A217B-ED1C-D84B-8478-63C77FA79618}" type="slidenum">
              <a:rPr lang="de-DE" smtClean="0"/>
              <a:pPr/>
              <a:t>‹Nr.›</a:t>
            </a:fld>
            <a:endParaRPr lang="de-DE" dirty="0"/>
          </a:p>
        </p:txBody>
      </p:sp>
      <p:pic>
        <p:nvPicPr>
          <p:cNvPr id="7" name="Bild 6"/>
          <p:cNvPicPr/>
          <p:nvPr userDrawn="1"/>
        </p:nvPicPr>
        <p:blipFill>
          <a:blip r:embed="rId11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79051" y="326666"/>
            <a:ext cx="2041215" cy="595685"/>
          </a:xfrm>
          <a:prstGeom prst="rect">
            <a:avLst/>
          </a:prstGeom>
          <a:extLst>
            <a:ext uri="{FAA26D3D-D897-4be2-8F04-BA451C77F1D7}">
              <ma14:placeholderFlag xmlns:ma14="http://schemas.microsoft.com/office/mac/drawingml/2011/main" xmlns=""/>
            </a:ext>
          </a:extLst>
        </p:spPr>
      </p:pic>
      <p:grpSp>
        <p:nvGrpSpPr>
          <p:cNvPr id="19" name="Gruppierung 18"/>
          <p:cNvGrpSpPr/>
          <p:nvPr userDrawn="1"/>
        </p:nvGrpSpPr>
        <p:grpSpPr>
          <a:xfrm>
            <a:off x="609602" y="6458251"/>
            <a:ext cx="10662508" cy="424727"/>
            <a:chOff x="457200" y="6356350"/>
            <a:chExt cx="7996881" cy="526628"/>
          </a:xfrm>
        </p:grpSpPr>
        <p:cxnSp>
          <p:nvCxnSpPr>
            <p:cNvPr id="12" name="Gerade Verbindung 11"/>
            <p:cNvCxnSpPr/>
            <p:nvPr userDrawn="1"/>
          </p:nvCxnSpPr>
          <p:spPr>
            <a:xfrm>
              <a:off x="7931996" y="6381328"/>
              <a:ext cx="0" cy="501650"/>
            </a:xfrm>
            <a:prstGeom prst="line">
              <a:avLst/>
            </a:prstGeom>
            <a:ln w="6350"/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Gerade Verbindung 12"/>
            <p:cNvCxnSpPr/>
            <p:nvPr userDrawn="1"/>
          </p:nvCxnSpPr>
          <p:spPr>
            <a:xfrm>
              <a:off x="2594239" y="6366707"/>
              <a:ext cx="0" cy="501650"/>
            </a:xfrm>
            <a:prstGeom prst="line">
              <a:avLst/>
            </a:prstGeom>
            <a:ln w="6350"/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Gerade Verbindung 13"/>
            <p:cNvCxnSpPr/>
            <p:nvPr userDrawn="1"/>
          </p:nvCxnSpPr>
          <p:spPr>
            <a:xfrm>
              <a:off x="457200" y="6356350"/>
              <a:ext cx="0" cy="501650"/>
            </a:xfrm>
            <a:prstGeom prst="line">
              <a:avLst/>
            </a:prstGeom>
            <a:ln w="6350"/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Gerade Verbindung 15"/>
            <p:cNvCxnSpPr/>
            <p:nvPr userDrawn="1"/>
          </p:nvCxnSpPr>
          <p:spPr>
            <a:xfrm>
              <a:off x="8454081" y="6381328"/>
              <a:ext cx="0" cy="501650"/>
            </a:xfrm>
            <a:prstGeom prst="line">
              <a:avLst/>
            </a:prstGeom>
            <a:ln w="6350"/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2103716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</p:sldLayoutIdLst>
  <p:hf sldNum="0" hdr="0" ftr="0" dt="0"/>
  <p:txStyles>
    <p:titleStyle>
      <a:lvl1pPr algn="l" defTabSz="609585" rtl="0" eaLnBrk="1" latinLnBrk="0" hangingPunct="1">
        <a:lnSpc>
          <a:spcPct val="100000"/>
        </a:lnSpc>
        <a:spcBef>
          <a:spcPct val="0"/>
        </a:spcBef>
        <a:buNone/>
        <a:defRPr sz="2933" b="1" kern="1200">
          <a:solidFill>
            <a:srgbClr val="045AA6"/>
          </a:solidFill>
          <a:latin typeface="+mj-lt"/>
          <a:ea typeface="+mj-ea"/>
          <a:cs typeface="+mj-cs"/>
        </a:defRPr>
      </a:lvl1pPr>
    </p:titleStyle>
    <p:bodyStyle>
      <a:lvl1pPr marL="457189" indent="-457189" algn="l" defTabSz="609585" rtl="0" eaLnBrk="1" latinLnBrk="0" hangingPunct="1">
        <a:spcBef>
          <a:spcPts val="576"/>
        </a:spcBef>
        <a:buClr>
          <a:srgbClr val="045AA6"/>
        </a:buClr>
        <a:buFont typeface="Wingdings" charset="2"/>
        <a:buChar char="§"/>
        <a:defRPr sz="2667" kern="1200">
          <a:solidFill>
            <a:schemeClr val="tx1"/>
          </a:solidFill>
          <a:latin typeface="+mn-lt"/>
          <a:ea typeface="+mn-ea"/>
          <a:cs typeface="+mn-cs"/>
        </a:defRPr>
      </a:lvl1pPr>
      <a:lvl2pPr marL="990575" indent="-380990" algn="l" defTabSz="609585" rtl="0" eaLnBrk="1" latinLnBrk="0" hangingPunct="1">
        <a:spcBef>
          <a:spcPts val="576"/>
        </a:spcBef>
        <a:buClr>
          <a:srgbClr val="045AA6"/>
        </a:buClr>
        <a:buFont typeface="Wingdings" charset="2"/>
        <a:buChar char="§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609585" rtl="0" eaLnBrk="1" latinLnBrk="0" hangingPunct="1">
        <a:spcBef>
          <a:spcPts val="576"/>
        </a:spcBef>
        <a:buClr>
          <a:srgbClr val="045AA6"/>
        </a:buClr>
        <a:buFont typeface="Wingdings" charset="2"/>
        <a:buChar char="§"/>
        <a:defRPr sz="2133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609585" rtl="0" eaLnBrk="1" latinLnBrk="0" hangingPunct="1">
        <a:spcBef>
          <a:spcPts val="576"/>
        </a:spcBef>
        <a:buClr>
          <a:srgbClr val="045AA6"/>
        </a:buClr>
        <a:buFont typeface="Wingdings" charset="2"/>
        <a:buChar char="§"/>
        <a:defRPr sz="1867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609585" rtl="0" eaLnBrk="1" latinLnBrk="0" hangingPunct="1">
        <a:spcBef>
          <a:spcPts val="576"/>
        </a:spcBef>
        <a:buClr>
          <a:srgbClr val="045AA6"/>
        </a:buClr>
        <a:buFont typeface="Wingdings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>
            <a:extLst>
              <a:ext uri="{FF2B5EF4-FFF2-40B4-BE49-F238E27FC236}">
                <a16:creationId xmlns:a16="http://schemas.microsoft.com/office/drawing/2014/main" id="{772D4317-F252-46A8-BD34-904E442B5A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6260" y="50395"/>
            <a:ext cx="10422416" cy="639520"/>
          </a:xfrm>
        </p:spPr>
        <p:txBody>
          <a:bodyPr/>
          <a:lstStyle/>
          <a:p>
            <a:r>
              <a:rPr lang="de-DE" sz="2400" dirty="0">
                <a:latin typeface="Scala Sans OT" panose="020B0504030101020104" pitchFamily="34" charset="0"/>
              </a:rPr>
              <a:t>COVID-19 – Internationale Lage</a:t>
            </a:r>
            <a:endParaRPr lang="de-BE" sz="3733" dirty="0">
              <a:latin typeface="Scala Sans OT" panose="020B0504030101020104" pitchFamily="34" charset="0"/>
            </a:endParaRPr>
          </a:p>
        </p:txBody>
      </p:sp>
      <p:cxnSp>
        <p:nvCxnSpPr>
          <p:cNvPr id="9" name="Gerade Verbindung 7">
            <a:extLst>
              <a:ext uri="{FF2B5EF4-FFF2-40B4-BE49-F238E27FC236}">
                <a16:creationId xmlns:a16="http://schemas.microsoft.com/office/drawing/2014/main" id="{B81F8626-5D0C-499B-908A-839FED0BFE1A}"/>
              </a:ext>
            </a:extLst>
          </p:cNvPr>
          <p:cNvCxnSpPr>
            <a:cxnSpLocks/>
          </p:cNvCxnSpPr>
          <p:nvPr/>
        </p:nvCxnSpPr>
        <p:spPr>
          <a:xfrm>
            <a:off x="1" y="676927"/>
            <a:ext cx="8164945" cy="0"/>
          </a:xfrm>
          <a:prstGeom prst="line">
            <a:avLst/>
          </a:prstGeom>
          <a:ln w="19050">
            <a:solidFill>
              <a:srgbClr val="045AA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3" name="Tabelle 12">
            <a:extLst>
              <a:ext uri="{FF2B5EF4-FFF2-40B4-BE49-F238E27FC236}">
                <a16:creationId xmlns:a16="http://schemas.microsoft.com/office/drawing/2014/main" id="{EB918FC5-6C8A-42FF-B86F-E13FBBFEADD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7855307"/>
              </p:ext>
            </p:extLst>
          </p:nvPr>
        </p:nvGraphicFramePr>
        <p:xfrm>
          <a:off x="6096000" y="1036636"/>
          <a:ext cx="5614942" cy="2677894"/>
        </p:xfrm>
        <a:graphic>
          <a:graphicData uri="http://schemas.openxmlformats.org/drawingml/2006/table">
            <a:tbl>
              <a:tblPr/>
              <a:tblGrid>
                <a:gridCol w="965771">
                  <a:extLst>
                    <a:ext uri="{9D8B030D-6E8A-4147-A177-3AD203B41FA5}">
                      <a16:colId xmlns:a16="http://schemas.microsoft.com/office/drawing/2014/main" val="2038645333"/>
                    </a:ext>
                  </a:extLst>
                </a:gridCol>
                <a:gridCol w="1063326">
                  <a:extLst>
                    <a:ext uri="{9D8B030D-6E8A-4147-A177-3AD203B41FA5}">
                      <a16:colId xmlns:a16="http://schemas.microsoft.com/office/drawing/2014/main" val="2292220271"/>
                    </a:ext>
                  </a:extLst>
                </a:gridCol>
                <a:gridCol w="825026">
                  <a:extLst>
                    <a:ext uri="{9D8B030D-6E8A-4147-A177-3AD203B41FA5}">
                      <a16:colId xmlns:a16="http://schemas.microsoft.com/office/drawing/2014/main" val="3649310408"/>
                    </a:ext>
                  </a:extLst>
                </a:gridCol>
                <a:gridCol w="1159305">
                  <a:extLst>
                    <a:ext uri="{9D8B030D-6E8A-4147-A177-3AD203B41FA5}">
                      <a16:colId xmlns:a16="http://schemas.microsoft.com/office/drawing/2014/main" val="3686004728"/>
                    </a:ext>
                  </a:extLst>
                </a:gridCol>
                <a:gridCol w="681241">
                  <a:extLst>
                    <a:ext uri="{9D8B030D-6E8A-4147-A177-3AD203B41FA5}">
                      <a16:colId xmlns:a16="http://schemas.microsoft.com/office/drawing/2014/main" val="1942457067"/>
                    </a:ext>
                  </a:extLst>
                </a:gridCol>
                <a:gridCol w="920273">
                  <a:extLst>
                    <a:ext uri="{9D8B030D-6E8A-4147-A177-3AD203B41FA5}">
                      <a16:colId xmlns:a16="http://schemas.microsoft.com/office/drawing/2014/main" val="25580784"/>
                    </a:ext>
                  </a:extLst>
                </a:gridCol>
              </a:tblGrid>
              <a:tr h="862706">
                <a:tc>
                  <a:txBody>
                    <a:bodyPr/>
                    <a:lstStyle/>
                    <a:p>
                      <a:pPr algn="ctr" fontAlgn="t"/>
                      <a:r>
                        <a:rPr lang="de-DE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Kontinent</a:t>
                      </a:r>
                    </a:p>
                  </a:txBody>
                  <a:tcPr marL="6350" marR="6350" marT="6350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DE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Cases</a:t>
                      </a:r>
                    </a:p>
                    <a:p>
                      <a:pPr algn="ctr" fontAlgn="t"/>
                      <a:r>
                        <a:rPr lang="de-DE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14d</a:t>
                      </a:r>
                    </a:p>
                  </a:txBody>
                  <a:tcPr marL="6350" marR="6350" marT="6350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DE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Change</a:t>
                      </a:r>
                    </a:p>
                    <a:p>
                      <a:pPr algn="ctr" fontAlgn="t"/>
                      <a:r>
                        <a:rPr lang="de-DE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Cases</a:t>
                      </a:r>
                    </a:p>
                    <a:p>
                      <a:pPr algn="ctr" fontAlgn="t"/>
                      <a:r>
                        <a:rPr lang="de-DE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14d %</a:t>
                      </a:r>
                    </a:p>
                  </a:txBody>
                  <a:tcPr marL="6350" marR="6350" marT="6350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DE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Proportion</a:t>
                      </a:r>
                    </a:p>
                    <a:p>
                      <a:pPr algn="ctr" fontAlgn="t"/>
                      <a:r>
                        <a:rPr lang="de-DE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Cases</a:t>
                      </a:r>
                    </a:p>
                    <a:p>
                      <a:pPr algn="ctr" fontAlgn="t"/>
                      <a:r>
                        <a:rPr lang="de-DE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14d %</a:t>
                      </a:r>
                    </a:p>
                  </a:txBody>
                  <a:tcPr marL="6350" marR="6350" marT="6350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DE" sz="16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Deaths</a:t>
                      </a:r>
                      <a:endParaRPr lang="de-DE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t"/>
                      <a:r>
                        <a:rPr lang="de-DE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14d</a:t>
                      </a:r>
                    </a:p>
                  </a:txBody>
                  <a:tcPr marL="6350" marR="6350" marT="6350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DE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Change</a:t>
                      </a:r>
                    </a:p>
                    <a:p>
                      <a:pPr algn="ctr" fontAlgn="t"/>
                      <a:r>
                        <a:rPr lang="de-DE" sz="16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Deaths</a:t>
                      </a:r>
                      <a:endParaRPr lang="de-DE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t"/>
                      <a:r>
                        <a:rPr lang="de-DE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14d %</a:t>
                      </a:r>
                    </a:p>
                  </a:txBody>
                  <a:tcPr marL="6350" marR="6350" marT="6350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1172457"/>
                  </a:ext>
                </a:extLst>
              </a:tr>
              <a:tr h="319588">
                <a:tc>
                  <a:txBody>
                    <a:bodyPr/>
                    <a:lstStyle/>
                    <a:p>
                      <a:pPr algn="ctr" fontAlgn="t"/>
                      <a:r>
                        <a:rPr lang="de-DE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Afrika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1.405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600" b="0" i="0" u="none" strike="noStrike" kern="1200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-71,02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0,23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9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600" b="0" i="0" u="none" strike="noStrike" kern="1200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-60,87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87508171"/>
                  </a:ext>
                </a:extLst>
              </a:tr>
              <a:tr h="294003">
                <a:tc>
                  <a:txBody>
                    <a:bodyPr/>
                    <a:lstStyle/>
                    <a:p>
                      <a:pPr algn="ctr" fontAlgn="t"/>
                      <a:r>
                        <a:rPr lang="de-DE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Amerika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10.9098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600" b="0" i="0" u="none" strike="noStrike" kern="1200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-61,64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609585" rtl="0" eaLnBrk="1" fontAlgn="b" latinLnBrk="0" hangingPunct="1"/>
                      <a:r>
                        <a:rPr lang="de-DE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17,8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609585" rtl="0" eaLnBrk="1" fontAlgn="b" latinLnBrk="0" hangingPunct="1"/>
                      <a:r>
                        <a:rPr lang="de-DE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954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600" b="0" i="0" u="none" strike="noStrike" kern="1200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-79,07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38359192"/>
                  </a:ext>
                </a:extLst>
              </a:tr>
              <a:tr h="294003">
                <a:tc>
                  <a:txBody>
                    <a:bodyPr/>
                    <a:lstStyle/>
                    <a:p>
                      <a:pPr algn="ctr" fontAlgn="t"/>
                      <a:r>
                        <a:rPr lang="de-DE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Asien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290.716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600" b="0" i="0" u="none" strike="noStrike" kern="1200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-43,97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609585" rtl="0" eaLnBrk="1" fontAlgn="b" latinLnBrk="0" hangingPunct="1"/>
                      <a:r>
                        <a:rPr lang="de-DE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47,44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609585" rtl="0" eaLnBrk="1" fontAlgn="b" latinLnBrk="0" hangingPunct="1"/>
                      <a:r>
                        <a:rPr lang="de-DE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645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600" b="0" i="0" u="none" strike="noStrike" kern="1200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-43,47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19167780"/>
                  </a:ext>
                </a:extLst>
              </a:tr>
              <a:tr h="294003">
                <a:tc>
                  <a:txBody>
                    <a:bodyPr/>
                    <a:lstStyle/>
                    <a:p>
                      <a:pPr algn="ctr" fontAlgn="t"/>
                      <a:r>
                        <a:rPr lang="de-DE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Europa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148.870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600" b="0" i="0" u="none" strike="noStrike" kern="1200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-43,79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609585" rtl="0" eaLnBrk="1" fontAlgn="b" latinLnBrk="0" hangingPunct="1"/>
                      <a:r>
                        <a:rPr lang="de-DE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24,29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609585" rtl="0" eaLnBrk="1" fontAlgn="b" latinLnBrk="0" hangingPunct="1"/>
                      <a:r>
                        <a:rPr lang="de-DE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1407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600" b="0" i="0" u="none" strike="noStrike" kern="1200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-42,69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77673423"/>
                  </a:ext>
                </a:extLst>
              </a:tr>
              <a:tr h="294003">
                <a:tc>
                  <a:txBody>
                    <a:bodyPr/>
                    <a:lstStyle/>
                    <a:p>
                      <a:pPr algn="ctr" fontAlgn="t"/>
                      <a:r>
                        <a:rPr lang="de-DE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Ozeanien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62.727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600" b="0" i="0" u="none" strike="noStrike" kern="1200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-32,44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609585" rtl="0" eaLnBrk="1" fontAlgn="b" latinLnBrk="0" hangingPunct="1"/>
                      <a:r>
                        <a:rPr lang="de-DE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10,24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609585" rtl="0" eaLnBrk="1" fontAlgn="b" latinLnBrk="0" hangingPunct="1"/>
                      <a:r>
                        <a:rPr lang="de-DE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126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600" b="0" i="0" u="none" strike="noStrike" kern="1200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-59,09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97252868"/>
                  </a:ext>
                </a:extLst>
              </a:tr>
              <a:tr h="319588">
                <a:tc>
                  <a:txBody>
                    <a:bodyPr/>
                    <a:lstStyle/>
                    <a:p>
                      <a:pPr algn="ctr" fontAlgn="t"/>
                      <a:r>
                        <a:rPr lang="de-DE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Global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612.816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600" b="0" i="0" u="none" strike="noStrike" kern="1200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-47,43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609585" rtl="0" eaLnBrk="1" fontAlgn="b" latinLnBrk="0" hangingPunct="1"/>
                      <a:r>
                        <a:rPr lang="de-DE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3141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600" b="0" i="0" u="none" strike="noStrike" kern="1200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-62,99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76894220"/>
                  </a:ext>
                </a:extLst>
              </a:tr>
            </a:tbl>
          </a:graphicData>
        </a:graphic>
      </p:graphicFrame>
      <p:sp>
        <p:nvSpPr>
          <p:cNvPr id="15" name="Textfeld 14">
            <a:extLst>
              <a:ext uri="{FF2B5EF4-FFF2-40B4-BE49-F238E27FC236}">
                <a16:creationId xmlns:a16="http://schemas.microsoft.com/office/drawing/2014/main" id="{B5057C4F-E430-44AC-8A24-4A9375215CA0}"/>
              </a:ext>
            </a:extLst>
          </p:cNvPr>
          <p:cNvSpPr txBox="1"/>
          <p:nvPr/>
        </p:nvSpPr>
        <p:spPr>
          <a:xfrm>
            <a:off x="138264" y="6488198"/>
            <a:ext cx="6329680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de-DE" sz="1200" i="1" dirty="0">
                <a:solidFill>
                  <a:prstClr val="black"/>
                </a:solidFill>
              </a:rPr>
              <a:t>Quellen: WHO 31.05.2023; PHI-Auswertungen von </a:t>
            </a:r>
            <a:r>
              <a:rPr lang="de-DE" sz="1200" i="1" dirty="0"/>
              <a:t>WHO-Daten mit Datenstand 31.05.2023.</a:t>
            </a:r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A746478C-E33F-4D40-88CB-BAAD064E6E05}"/>
              </a:ext>
            </a:extLst>
          </p:cNvPr>
          <p:cNvSpPr txBox="1"/>
          <p:nvPr/>
        </p:nvSpPr>
        <p:spPr>
          <a:xfrm>
            <a:off x="499207" y="5292223"/>
            <a:ext cx="532904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b="1" dirty="0">
                <a:solidFill>
                  <a:srgbClr val="045AA6"/>
                </a:solidFill>
              </a:rPr>
              <a:t>Anzahl Fälle pro KW und Kontinent, 01.11.2021 – 31.05.2023  </a:t>
            </a: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A752164A-04CF-4619-B484-C6CFEAC95DFA}"/>
              </a:ext>
            </a:extLst>
          </p:cNvPr>
          <p:cNvSpPr txBox="1"/>
          <p:nvPr/>
        </p:nvSpPr>
        <p:spPr>
          <a:xfrm>
            <a:off x="5998435" y="4061252"/>
            <a:ext cx="5983479" cy="2585323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de-DE" b="1" dirty="0"/>
              <a:t>Asien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Anstieg der neu gemeldeten Fälle und Todesfälle in einzelne Länder: Bangladesch (+161 %) und Kambodscha (+1077 %)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China: Fallzahl Anstieg XBB</a:t>
            </a:r>
          </a:p>
          <a:p>
            <a:r>
              <a:rPr lang="de-DE" b="1" dirty="0"/>
              <a:t>Varianten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XBB.1.5: 49 %</a:t>
            </a:r>
            <a:r>
              <a:rPr lang="en-US" dirty="0">
                <a:sym typeface="Wingdings" panose="05000000000000000000" pitchFamily="2" charset="2"/>
              </a:rPr>
              <a:t> </a:t>
            </a:r>
            <a:r>
              <a:rPr lang="en-US" dirty="0"/>
              <a:t> 34 % (KW15 </a:t>
            </a:r>
            <a:r>
              <a:rPr lang="en-US" dirty="0">
                <a:sym typeface="Wingdings" panose="05000000000000000000" pitchFamily="2" charset="2"/>
              </a:rPr>
              <a:t> </a:t>
            </a:r>
            <a:r>
              <a:rPr lang="en-US" dirty="0"/>
              <a:t>KW19)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XBB.1.16: 9 % </a:t>
            </a:r>
            <a:r>
              <a:rPr lang="en-US" dirty="0">
                <a:sym typeface="Wingdings" panose="05000000000000000000" pitchFamily="2" charset="2"/>
              </a:rPr>
              <a:t></a:t>
            </a:r>
            <a:r>
              <a:rPr lang="en-US" dirty="0"/>
              <a:t> 16 %  (KW15 </a:t>
            </a:r>
            <a:r>
              <a:rPr lang="en-US" dirty="0">
                <a:sym typeface="Wingdings" panose="05000000000000000000" pitchFamily="2" charset="2"/>
              </a:rPr>
              <a:t> </a:t>
            </a:r>
            <a:r>
              <a:rPr lang="en-US" dirty="0"/>
              <a:t>KW19)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XBB.2.3: 6 % </a:t>
            </a:r>
            <a:r>
              <a:rPr lang="en-US" dirty="0" err="1"/>
              <a:t>aller</a:t>
            </a:r>
            <a:r>
              <a:rPr lang="en-US" dirty="0"/>
              <a:t> </a:t>
            </a:r>
            <a:r>
              <a:rPr lang="en-US" dirty="0" err="1"/>
              <a:t>geteilten</a:t>
            </a:r>
            <a:r>
              <a:rPr lang="en-US" dirty="0"/>
              <a:t> </a:t>
            </a:r>
            <a:r>
              <a:rPr lang="en-US" dirty="0" err="1"/>
              <a:t>Sequenzen</a:t>
            </a:r>
            <a:r>
              <a:rPr lang="en-US" dirty="0"/>
              <a:t> (KW19)</a:t>
            </a:r>
            <a:endParaRPr lang="de-DE" dirty="0"/>
          </a:p>
        </p:txBody>
      </p:sp>
      <p:pic>
        <p:nvPicPr>
          <p:cNvPr id="11" name="Grafik 10">
            <a:extLst>
              <a:ext uri="{FF2B5EF4-FFF2-40B4-BE49-F238E27FC236}">
                <a16:creationId xmlns:a16="http://schemas.microsoft.com/office/drawing/2014/main" id="{D54AD437-A303-448E-A65D-B1C0B2699CA9}"/>
              </a:ext>
            </a:extLst>
          </p:cNvPr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420" b="3325"/>
          <a:stretch/>
        </p:blipFill>
        <p:spPr bwMode="auto">
          <a:xfrm>
            <a:off x="356260" y="1534348"/>
            <a:ext cx="5556130" cy="3744888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839116290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158</Words>
  <Application>Microsoft Office PowerPoint</Application>
  <PresentationFormat>Breitbild</PresentationFormat>
  <Paragraphs>60</Paragraphs>
  <Slides>1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7" baseType="lpstr">
      <vt:lpstr>Arial</vt:lpstr>
      <vt:lpstr>Calibri</vt:lpstr>
      <vt:lpstr>ＭＳ 明朝</vt:lpstr>
      <vt:lpstr>Scala Sans OT</vt:lpstr>
      <vt:lpstr>Wingdings</vt:lpstr>
      <vt:lpstr>1_Office-Design</vt:lpstr>
      <vt:lpstr>COVID-19 – Internationale Lage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Christian  Weber</dc:creator>
  <cp:lastModifiedBy>Martin Sanchez, Mario</cp:lastModifiedBy>
  <cp:revision>1487</cp:revision>
  <dcterms:created xsi:type="dcterms:W3CDTF">2015-11-02T12:29:13Z</dcterms:created>
  <dcterms:modified xsi:type="dcterms:W3CDTF">2023-06-07T06:51:36Z</dcterms:modified>
</cp:coreProperties>
</file>