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88" r:id="rId3"/>
    <p:sldId id="756" r:id="rId4"/>
    <p:sldId id="790" r:id="rId5"/>
    <p:sldId id="757" r:id="rId6"/>
    <p:sldId id="777" r:id="rId7"/>
    <p:sldId id="783" r:id="rId8"/>
    <p:sldId id="78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07. Juni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05" y="254413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07.06.2023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5C41233A-4436-4685-8E4C-2F655BAA3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02841"/>
              </p:ext>
            </p:extLst>
          </p:nvPr>
        </p:nvGraphicFramePr>
        <p:xfrm>
          <a:off x="440872" y="677182"/>
          <a:ext cx="7983645" cy="4227003"/>
        </p:xfrm>
        <a:graphic>
          <a:graphicData uri="http://schemas.openxmlformats.org/drawingml/2006/table">
            <a:tbl>
              <a:tblPr firstRow="1" firstCol="1" bandRow="1"/>
              <a:tblGrid>
                <a:gridCol w="972686">
                  <a:extLst>
                    <a:ext uri="{9D8B030D-6E8A-4147-A177-3AD203B41FA5}">
                      <a16:colId xmlns:a16="http://schemas.microsoft.com/office/drawing/2014/main" val="3118117132"/>
                    </a:ext>
                  </a:extLst>
                </a:gridCol>
                <a:gridCol w="972686">
                  <a:extLst>
                    <a:ext uri="{9D8B030D-6E8A-4147-A177-3AD203B41FA5}">
                      <a16:colId xmlns:a16="http://schemas.microsoft.com/office/drawing/2014/main" val="730220952"/>
                    </a:ext>
                  </a:extLst>
                </a:gridCol>
                <a:gridCol w="161149">
                  <a:extLst>
                    <a:ext uri="{9D8B030D-6E8A-4147-A177-3AD203B41FA5}">
                      <a16:colId xmlns:a16="http://schemas.microsoft.com/office/drawing/2014/main" val="1388611273"/>
                    </a:ext>
                  </a:extLst>
                </a:gridCol>
                <a:gridCol w="971923">
                  <a:extLst>
                    <a:ext uri="{9D8B030D-6E8A-4147-A177-3AD203B41FA5}">
                      <a16:colId xmlns:a16="http://schemas.microsoft.com/office/drawing/2014/main" val="1001919506"/>
                    </a:ext>
                  </a:extLst>
                </a:gridCol>
                <a:gridCol w="1189176">
                  <a:extLst>
                    <a:ext uri="{9D8B030D-6E8A-4147-A177-3AD203B41FA5}">
                      <a16:colId xmlns:a16="http://schemas.microsoft.com/office/drawing/2014/main" val="2404066784"/>
                    </a:ext>
                  </a:extLst>
                </a:gridCol>
                <a:gridCol w="161149">
                  <a:extLst>
                    <a:ext uri="{9D8B030D-6E8A-4147-A177-3AD203B41FA5}">
                      <a16:colId xmlns:a16="http://schemas.microsoft.com/office/drawing/2014/main" val="3100293817"/>
                    </a:ext>
                  </a:extLst>
                </a:gridCol>
                <a:gridCol w="1621395">
                  <a:extLst>
                    <a:ext uri="{9D8B030D-6E8A-4147-A177-3AD203B41FA5}">
                      <a16:colId xmlns:a16="http://schemas.microsoft.com/office/drawing/2014/main" val="804356576"/>
                    </a:ext>
                  </a:extLst>
                </a:gridCol>
                <a:gridCol w="161149">
                  <a:extLst>
                    <a:ext uri="{9D8B030D-6E8A-4147-A177-3AD203B41FA5}">
                      <a16:colId xmlns:a16="http://schemas.microsoft.com/office/drawing/2014/main" val="2546020950"/>
                    </a:ext>
                  </a:extLst>
                </a:gridCol>
                <a:gridCol w="1772332">
                  <a:extLst>
                    <a:ext uri="{9D8B030D-6E8A-4147-A177-3AD203B41FA5}">
                      <a16:colId xmlns:a16="http://schemas.microsoft.com/office/drawing/2014/main" val="3265558119"/>
                    </a:ext>
                  </a:extLst>
                </a:gridCol>
              </a:tblGrid>
              <a:tr h="3132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06.06.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07.06.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763197"/>
                  </a:ext>
                </a:extLst>
              </a:tr>
              <a:tr h="554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906976"/>
                  </a:ext>
                </a:extLst>
              </a:tr>
              <a:tr h="145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+559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-500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-8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+158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951083"/>
                  </a:ext>
                </a:extLst>
              </a:tr>
              <a:tr h="274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(38.430.527)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11.300]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[192]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354185"/>
                  </a:ext>
                </a:extLst>
              </a:tr>
              <a:tr h="92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710479"/>
                  </a:ext>
                </a:extLst>
              </a:tr>
              <a:tr h="740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25171"/>
                  </a:ext>
                </a:extLst>
              </a:tr>
              <a:tr h="92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+255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0,8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0,99 %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64.877.014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225563"/>
                  </a:ext>
                </a:extLst>
              </a:tr>
              <a:tr h="274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(960.568)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38.244.800)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63.563.894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438090"/>
                  </a:ext>
                </a:extLst>
              </a:tr>
              <a:tr h="92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52.141.813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525804"/>
                  </a:ext>
                </a:extLst>
              </a:tr>
              <a:tr h="7405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45675"/>
                  </a:ext>
                </a:extLst>
              </a:tr>
              <a:tr h="929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550429"/>
                  </a:ext>
                </a:extLst>
              </a:tr>
              <a:tr h="929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(174.444)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76,4 %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216284"/>
                  </a:ext>
                </a:extLst>
              </a:tr>
              <a:tr h="1645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398" marR="839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255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07.06.2023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7" y="13134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3AECDC-5DF7-4EC7-9E43-3CF112EF536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87" y="952182"/>
            <a:ext cx="7028406" cy="3872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07.06.2023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8" y="150041"/>
            <a:ext cx="7983646" cy="714291"/>
          </a:xfrm>
        </p:spPr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F02B30-3DBB-4C09-A603-D60A9767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3" y="864332"/>
            <a:ext cx="7159185" cy="39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07.06.2023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71" y="25654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F49043-DEC9-4AA6-ABDA-FE58E96BD89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4643" y="545306"/>
            <a:ext cx="5865449" cy="4221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07.06.2023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B689A4-E473-48EF-8B61-A8488C64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07.06.2023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C03A12-EF53-499A-A491-49459B11764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1823"/>
            <a:ext cx="7682593" cy="3439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F19E802-A822-4816-AA25-08E2A492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07.06.2023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359FB8-0B73-452E-A010-11B60855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Bildschirmpräsentation (16:9)</PresentationFormat>
  <Paragraphs>146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831</cp:revision>
  <dcterms:created xsi:type="dcterms:W3CDTF">2015-11-02T12:29:13Z</dcterms:created>
  <dcterms:modified xsi:type="dcterms:W3CDTF">2023-06-07T08:24:11Z</dcterms:modified>
</cp:coreProperties>
</file>