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64" r:id="rId4"/>
    <p:sldId id="259" r:id="rId5"/>
    <p:sldId id="283" r:id="rId6"/>
    <p:sldId id="284" r:id="rId7"/>
    <p:sldId id="296" r:id="rId8"/>
    <p:sldId id="260" r:id="rId9"/>
    <p:sldId id="265" r:id="rId10"/>
    <p:sldId id="271" r:id="rId11"/>
    <p:sldId id="279" r:id="rId12"/>
    <p:sldId id="261" r:id="rId13"/>
    <p:sldId id="276" r:id="rId14"/>
    <p:sldId id="275" r:id="rId15"/>
    <p:sldId id="286" r:id="rId16"/>
    <p:sldId id="285" r:id="rId17"/>
    <p:sldId id="287" r:id="rId18"/>
    <p:sldId id="257" r:id="rId19"/>
    <p:sldId id="269" r:id="rId20"/>
    <p:sldId id="307" r:id="rId21"/>
    <p:sldId id="267" r:id="rId22"/>
    <p:sldId id="278" r:id="rId23"/>
    <p:sldId id="268" r:id="rId24"/>
    <p:sldId id="277" r:id="rId25"/>
    <p:sldId id="288" r:id="rId26"/>
    <p:sldId id="290" r:id="rId27"/>
    <p:sldId id="262" r:id="rId28"/>
    <p:sldId id="258" r:id="rId29"/>
    <p:sldId id="293" r:id="rId30"/>
    <p:sldId id="297" r:id="rId31"/>
    <p:sldId id="300" r:id="rId32"/>
    <p:sldId id="301" r:id="rId33"/>
    <p:sldId id="327" r:id="rId34"/>
    <p:sldId id="308" r:id="rId35"/>
    <p:sldId id="305" r:id="rId36"/>
    <p:sldId id="302" r:id="rId37"/>
    <p:sldId id="306" r:id="rId38"/>
    <p:sldId id="303" r:id="rId39"/>
    <p:sldId id="311" r:id="rId40"/>
    <p:sldId id="312" r:id="rId41"/>
    <p:sldId id="310" r:id="rId42"/>
    <p:sldId id="304" r:id="rId43"/>
    <p:sldId id="309" r:id="rId44"/>
    <p:sldId id="411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nk, Juliette" initials="ZJ" lastIdx="1" clrIdx="0">
    <p:extLst>
      <p:ext uri="{19B8F6BF-5375-455C-9EA6-DF929625EA0E}">
        <p15:presenceInfo xmlns:p15="http://schemas.microsoft.com/office/powerpoint/2012/main" userId="Zunk, Juliette" providerId="None"/>
      </p:ext>
    </p:extLst>
  </p:cmAuthor>
  <p:cmAuthor id="2" name="Zeitlmann, Nadine" initials="ZN" lastIdx="1" clrIdx="1">
    <p:extLst>
      <p:ext uri="{19B8F6BF-5375-455C-9EA6-DF929625EA0E}">
        <p15:presenceInfo xmlns:p15="http://schemas.microsoft.com/office/powerpoint/2012/main" userId="Zeitlmann, Nadine" providerId="None"/>
      </p:ext>
    </p:extLst>
  </p:cmAuthor>
  <p:cmAuthor id="3" name="Grote, Ulrike" initials="GU" lastIdx="1" clrIdx="2">
    <p:extLst>
      <p:ext uri="{19B8F6BF-5375-455C-9EA6-DF929625EA0E}">
        <p15:presenceInfo xmlns:p15="http://schemas.microsoft.com/office/powerpoint/2012/main" userId="Grote, Ulri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47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6-14T15:19:14.376" idx="1">
    <p:pos x="6597" y="723"/>
    <p:text>Das Foto ist auch schon mal aiu Folie 10 (Mitte Frburar) - gehört den Kleidungen nach eher zu Folie 10 ;)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4515E-E52F-4974-A0A2-143A4BCBF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AB0BA4-5C94-4122-BDAA-411CF5834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6B3632-1A3F-4AAD-9ABC-50D1FD45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2F5BB2-5B67-4E4F-B4DE-04549337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49481E-CEBC-4C04-B4F9-E1A90A64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20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7D9F-A30D-46ED-8A7D-0B8A0865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80BC72-A528-4BBA-BBAE-B52C1999F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A998AA-4E01-4B8C-BD99-6733BEC8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C39D9A-3153-43E8-BC98-67A66458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3DC3DD-AC5F-4307-AE3E-B8D55603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50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1C285C9-7201-4415-810E-3951A5F5A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17818D-3844-4670-A1CE-EC3077243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1ADBD7-EFF6-48F3-847B-EB8C8F8E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9D0370-84BB-4434-94DA-76B1BF52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AE4FC2-83DC-49F1-941B-77A032CB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70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9536F-DA60-4146-9E56-FF3668836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4AE94C-9372-4104-BFA8-4B5FA6BC0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3CBD62-1BDF-4741-9DD4-72B4D48D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4CCF6B-5B2C-4D01-A9ED-77D845A8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C8A821-B34F-41C6-9818-BB91A08C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83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509AE-2AA1-46B4-B040-BD925ECC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EF7A1F-1BF8-4888-881B-6A4DCD9E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A9DB16-1719-45FD-A62B-44C46D33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C24CC9-E72C-479C-BB29-150F8157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E41FB9-3F9C-4F3D-9532-EE263279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85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B105D-561A-4CD9-AF2A-BF3C39DC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623E43-D253-4177-A042-7C4B114BC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472232E-739B-44C2-B2D7-7B6421AC8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C5CC96-5218-41F7-B884-8F0B2F15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4D0E42-FD0A-4D83-883E-F494FF19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57043D-67CF-4D4C-B30D-C4E51693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78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9BC2C-717E-4E1C-B32A-5561C28D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D6F47B-A652-46D3-8C89-31D62A09D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DCDEE3-1DED-4253-8FCC-FFBF83C1B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A16BAD-37BA-4940-8167-9517BC780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72CDE1-C1B6-4FB7-848E-71D694F1C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0D38D3-1512-44BC-956E-D6D9FA1F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A912E1F-6278-4594-838B-6AB01A3F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58FE4AD-0F0E-45A3-BA31-42D637C3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55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CA077-F926-4968-A313-AC1F1951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990B4A-AAEC-4501-9A0A-DD51F2F3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6CF48B-70FB-4694-930A-72350107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BD15BD-2768-4958-B418-3EAE9AF2E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4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1301CA-7C14-4783-9261-C8346DA8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FE07F4-7C65-4D85-ABBE-8495DE91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D2BF07-D5E2-4FC7-81C1-8C49B181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47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DA9C5-9F21-4FBA-BF32-3E044CF6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C2AB95-52C8-477A-9F4F-74E6C98E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3BC396-D728-463F-B940-29B8A6E9E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D2C6E0-71FD-48DE-B2DB-536262CB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91EC3E-C040-4179-9F2F-564657CF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B0049D-C220-46B2-B6E1-0A60440A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56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2D7ED-5A26-4165-99D7-E1188794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E56FE0-72F6-400F-8F3A-4A7EE4E51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CCC733-236D-427A-AF3C-C7FBBC53C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5BAD3F-898E-4001-9B74-F7E182B1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60A14F-3FD7-44A6-B4B5-4338F36F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EAAA83-B43F-4FEB-97BD-C5845BD8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71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A6F7BB-6F05-444A-A8A2-F94A66BC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FF2E7D-6C1A-4DB2-A1D9-91930C166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585471-100D-469A-96C0-8BC1FD706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9BD6-8DA1-417D-9BBB-ADB3CFAD8E1B}" type="datetimeFigureOut">
              <a:rPr lang="de-DE" smtClean="0"/>
              <a:t>04.07.2023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AC271A-9575-4D78-ACA8-0459E177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F89835-E436-4D04-9799-91FDB175F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75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64E87-0C10-4FD5-8BD3-0147BFA4D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2020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25422C-5B19-4090-8C62-3BBD290FD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Erinnerungen an ein sehr „besonderes“ Jahr im RKI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AB2729-BDC5-464F-AD9D-F2FDE8FAE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5389">
            <a:off x="686266" y="600747"/>
            <a:ext cx="2156642" cy="14611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DD7EFA8-9EA6-4104-BAAC-02654C177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t="2809" r="10573"/>
          <a:stretch/>
        </p:blipFill>
        <p:spPr>
          <a:xfrm rot="5400000">
            <a:off x="9791217" y="315047"/>
            <a:ext cx="1808706" cy="20325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903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EBAC57-84F1-4201-8B20-07445F30E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5716" b="4348"/>
          <a:stretch/>
        </p:blipFill>
        <p:spPr>
          <a:xfrm>
            <a:off x="7510075" y="237201"/>
            <a:ext cx="4015410" cy="290697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39A615-6A75-4A1E-9E4F-47663656C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74" y="3144175"/>
            <a:ext cx="4760003" cy="35700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DF651D7-F8B8-486F-B57B-36DCDF2F4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t="8358" b="2885"/>
          <a:stretch/>
        </p:blipFill>
        <p:spPr>
          <a:xfrm>
            <a:off x="376306" y="2616911"/>
            <a:ext cx="5611168" cy="387596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990CF4A-848D-4822-9124-467F2E35421D}"/>
              </a:ext>
            </a:extLst>
          </p:cNvPr>
          <p:cNvSpPr txBox="1"/>
          <p:nvPr/>
        </p:nvSpPr>
        <p:spPr>
          <a:xfrm>
            <a:off x="766773" y="1085510"/>
            <a:ext cx="483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</a:t>
            </a:r>
            <a:r>
              <a:rPr lang="de-DE"/>
              <a:t>LZ stets </a:t>
            </a:r>
            <a:r>
              <a:rPr lang="de-DE" dirty="0"/>
              <a:t>gut verpflegt dank AL3-Sekretariat…</a:t>
            </a:r>
          </a:p>
        </p:txBody>
      </p:sp>
    </p:spTree>
    <p:extLst>
      <p:ext uri="{BB962C8B-B14F-4D97-AF65-F5344CB8AC3E}">
        <p14:creationId xmlns:p14="http://schemas.microsoft.com/office/powerpoint/2010/main" val="76216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140ED-423C-4295-A637-F1DC7220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Ende Februar: Allzeit bereit!</a:t>
            </a:r>
            <a:br>
              <a:rPr lang="de-DE" dirty="0"/>
            </a:b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CE113DC-746F-4096-BE0E-CBC2491E0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32" y="825629"/>
            <a:ext cx="3855868" cy="2891901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EE7F0A1-96D8-4964-863A-83DEDEA91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335" y="2396813"/>
            <a:ext cx="4805039" cy="360377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69F03A7-2D68-4224-94F1-055DA023C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6" y="2995844"/>
            <a:ext cx="4824520" cy="36183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218B21C-5D10-4921-93C8-AB2DE21FC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32" y="3717528"/>
            <a:ext cx="3855868" cy="289190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F34A9EA-E96D-41F3-BCE1-F48E455C9B0A}"/>
              </a:ext>
            </a:extLst>
          </p:cNvPr>
          <p:cNvSpPr txBox="1"/>
          <p:nvPr/>
        </p:nvSpPr>
        <p:spPr>
          <a:xfrm>
            <a:off x="342863" y="1948413"/>
            <a:ext cx="4302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ganze Abteilung zieht mit </a:t>
            </a:r>
            <a:br>
              <a:rPr lang="de-DE" dirty="0"/>
            </a:br>
            <a:r>
              <a:rPr lang="de-DE" dirty="0"/>
              <a:t>– und auch einige aus anderen Abteilungen.</a:t>
            </a:r>
          </a:p>
        </p:txBody>
      </p:sp>
    </p:spTree>
    <p:extLst>
      <p:ext uri="{BB962C8B-B14F-4D97-AF65-F5344CB8AC3E}">
        <p14:creationId xmlns:p14="http://schemas.microsoft.com/office/powerpoint/2010/main" val="2928454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01207-3811-4B95-94A7-4FEB9CD73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27.02.2020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6D4B804-FBFF-4979-A2FE-14F20B552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2800" y="783219"/>
            <a:ext cx="5061236" cy="529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44E29F1-67F5-4AA6-AF4B-3F872C234A74}"/>
              </a:ext>
            </a:extLst>
          </p:cNvPr>
          <p:cNvSpPr txBox="1"/>
          <p:nvPr/>
        </p:nvSpPr>
        <p:spPr>
          <a:xfrm>
            <a:off x="474134" y="2149971"/>
            <a:ext cx="4488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Unerwarteter Rückenwind: </a:t>
            </a:r>
          </a:p>
          <a:p>
            <a:r>
              <a:rPr lang="de-DE" dirty="0"/>
              <a:t>Ein Mitglied des Bundestages aus Magdeburg </a:t>
            </a:r>
          </a:p>
          <a:p>
            <a:r>
              <a:rPr lang="de-DE" dirty="0"/>
              <a:t>setzt sich für uns ein.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993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F20D2-DAE2-4040-84CA-72572F7C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C61FF0-80FA-4B10-800E-9C0387FEF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8234"/>
            <a:ext cx="3544287" cy="103482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26149E2-0D5C-444C-AC74-8F3411BCA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7" b="5472"/>
          <a:stretch/>
        </p:blipFill>
        <p:spPr>
          <a:xfrm>
            <a:off x="8807830" y="102109"/>
            <a:ext cx="3125626" cy="36291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9142BF6-E747-47A5-BEB6-AF299299A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259" r="4429" b="24975"/>
          <a:stretch/>
        </p:blipFill>
        <p:spPr>
          <a:xfrm>
            <a:off x="21108" y="26393"/>
            <a:ext cx="7464290" cy="291380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B4AAF8-1319-4AF6-AFF5-2AAB3D2F575E}"/>
              </a:ext>
            </a:extLst>
          </p:cNvPr>
          <p:cNvSpPr txBox="1"/>
          <p:nvPr/>
        </p:nvSpPr>
        <p:spPr>
          <a:xfrm>
            <a:off x="201811" y="5942568"/>
            <a:ext cx="25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Ausgewählte Schlagzeilen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BB22DC-3696-4E7C-A87E-C12A3E107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099" y="2851706"/>
            <a:ext cx="3820076" cy="39964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FBF43E3-CBD0-419E-A3B9-E43D8DC3B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395" y="3731283"/>
            <a:ext cx="3959405" cy="31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19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C3483-2494-41D1-8BD6-2CAD26CC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 Februar – Anfang März 2020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C8ABD6B-DB6E-435A-9DC3-CB63FD3BB004}"/>
              </a:ext>
            </a:extLst>
          </p:cNvPr>
          <p:cNvSpPr txBox="1"/>
          <p:nvPr/>
        </p:nvSpPr>
        <p:spPr>
          <a:xfrm>
            <a:off x="533281" y="6123543"/>
            <a:ext cx="706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Auch im LK Freising wird noch getanzt….vermutlich das letzte Mal in 2020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0324357-63B2-46DA-9256-88C863EF6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1" y="1540192"/>
            <a:ext cx="5947410" cy="44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9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C3483-2494-41D1-8BD6-2CAD26CC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Ende Februar – Anfang März 2020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C8ABD6B-DB6E-435A-9DC3-CB63FD3BB004}"/>
              </a:ext>
            </a:extLst>
          </p:cNvPr>
          <p:cNvSpPr txBox="1"/>
          <p:nvPr/>
        </p:nvSpPr>
        <p:spPr>
          <a:xfrm>
            <a:off x="533281" y="6123543"/>
            <a:ext cx="1100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Und es  finden die letzten Meetings ohne Abstand statt…..aber mit </a:t>
            </a:r>
            <a:r>
              <a:rPr lang="de-DE" dirty="0" err="1"/>
              <a:t>Leberkas</a:t>
            </a:r>
            <a:r>
              <a:rPr lang="de-DE" dirty="0"/>
              <a:t>‘ frisch vom Landrat persönlich geliefert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AE9713-2854-4DD5-AEE0-39A1279A8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11" y="1318422"/>
            <a:ext cx="3402419" cy="45365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D96F67-1AA7-4763-8598-1BE558A65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1773"/>
            <a:ext cx="5417611" cy="40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46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C3483-2494-41D1-8BD6-2CAD26CC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März 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AD72EA7-0826-4141-82C1-0CDE9EA54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8631" r="8596"/>
          <a:stretch/>
        </p:blipFill>
        <p:spPr>
          <a:xfrm>
            <a:off x="4909202" y="0"/>
            <a:ext cx="3425588" cy="3012484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C8ABD6B-DB6E-435A-9DC3-CB63FD3BB004}"/>
              </a:ext>
            </a:extLst>
          </p:cNvPr>
          <p:cNvSpPr txBox="1"/>
          <p:nvPr/>
        </p:nvSpPr>
        <p:spPr>
          <a:xfrm>
            <a:off x="201811" y="5942568"/>
            <a:ext cx="387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Hygienemaßnahmen in der RKI-Kantine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91D9A9E-1034-4211-956A-5B1D4A1E8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6" r="5664" b="1"/>
          <a:stretch/>
        </p:blipFill>
        <p:spPr>
          <a:xfrm>
            <a:off x="187689" y="2374710"/>
            <a:ext cx="5517826" cy="35003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81D0CA8-A191-4C3B-A115-E686E1FBE3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6119" b="11145"/>
          <a:stretch/>
        </p:blipFill>
        <p:spPr>
          <a:xfrm>
            <a:off x="6165206" y="3012484"/>
            <a:ext cx="5703941" cy="37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4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C3483-2494-41D1-8BD6-2CAD26CC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April 2020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5CAB2C-63B8-46F6-B082-015D7864B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1519238"/>
            <a:ext cx="5725160" cy="429387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E0F85BD-A2F0-4861-AFEA-A8D8AF4C7C81}"/>
              </a:ext>
            </a:extLst>
          </p:cNvPr>
          <p:cNvSpPr txBox="1"/>
          <p:nvPr/>
        </p:nvSpPr>
        <p:spPr>
          <a:xfrm>
            <a:off x="956191" y="5896848"/>
            <a:ext cx="678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…und auch die EpiLag hat ,,mit Abstand‘‘ die längste Konferenzdauer ;)</a:t>
            </a:r>
          </a:p>
        </p:txBody>
      </p:sp>
    </p:spTree>
    <p:extLst>
      <p:ext uri="{BB962C8B-B14F-4D97-AF65-F5344CB8AC3E}">
        <p14:creationId xmlns:p14="http://schemas.microsoft.com/office/powerpoint/2010/main" val="74002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7D11C-8FA4-4B2B-9D28-B042F434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20.03.2020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E57E8AE-6929-4522-9521-955614A65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36" y="652991"/>
            <a:ext cx="6906919" cy="3885142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786AAEE-21A7-4F1F-905F-D245BDA802D0}"/>
              </a:ext>
            </a:extLst>
          </p:cNvPr>
          <p:cNvSpPr txBox="1"/>
          <p:nvPr/>
        </p:nvSpPr>
        <p:spPr>
          <a:xfrm>
            <a:off x="503678" y="5129018"/>
            <a:ext cx="6536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Fremde haben über Nacht ein Banner</a:t>
            </a:r>
          </a:p>
          <a:p>
            <a:r>
              <a:rPr lang="de-DE" dirty="0"/>
              <a:t> an unseren Zaun gehängt. Wahrscheinlich waren die Mitarbeitenden der Charité gemeint, aber wir fühlen uns auch angesprochen. </a:t>
            </a:r>
          </a:p>
        </p:txBody>
      </p:sp>
    </p:spTree>
    <p:extLst>
      <p:ext uri="{BB962C8B-B14F-4D97-AF65-F5344CB8AC3E}">
        <p14:creationId xmlns:p14="http://schemas.microsoft.com/office/powerpoint/2010/main" val="3771098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06014-F36F-47C4-8FC2-D2B78EB5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16" y="686858"/>
            <a:ext cx="10515600" cy="1325563"/>
          </a:xfrm>
        </p:spPr>
        <p:txBody>
          <a:bodyPr/>
          <a:lstStyle/>
          <a:p>
            <a:r>
              <a:rPr lang="de-DE" dirty="0"/>
              <a:t>Ostern 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426103C-7C9D-4B90-9153-38E2576EB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6888"/>
            <a:ext cx="5801784" cy="4351338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30FB25-5A9F-460F-A742-D8073E9B3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5055"/>
            <a:ext cx="6373436" cy="332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055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42CF5-950E-4612-9EFC-F62F5A881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17.01.2020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BDDA656-04A4-428D-86A8-D001878CE5BC}"/>
              </a:ext>
            </a:extLst>
          </p:cNvPr>
          <p:cNvSpPr txBox="1"/>
          <p:nvPr/>
        </p:nvSpPr>
        <p:spPr>
          <a:xfrm>
            <a:off x="201811" y="5942568"/>
            <a:ext cx="653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Trauerfeier unserer lieben Kollegin Astrid, gestorben am 08.12.2019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E2D4CC5-A39C-4C7F-99CF-AF03C09AF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9" r="1090" b="17340"/>
          <a:stretch/>
        </p:blipFill>
        <p:spPr>
          <a:xfrm>
            <a:off x="759598" y="1690688"/>
            <a:ext cx="5336402" cy="4214121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B1F7592-C1AA-40B9-87C3-0748D9C46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12" y="943778"/>
            <a:ext cx="3950409" cy="52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70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70B1D-33DB-4DE7-BD4B-45918DFE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07.04.2020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BFD8ADC-0CF4-4F6C-88F6-AB7BDF678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0853" y="2315421"/>
            <a:ext cx="4352925" cy="326469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271DFB-9A81-419A-9495-279D504BE9F1}"/>
              </a:ext>
            </a:extLst>
          </p:cNvPr>
          <p:cNvSpPr txBox="1"/>
          <p:nvPr/>
        </p:nvSpPr>
        <p:spPr>
          <a:xfrm>
            <a:off x="838200" y="2326741"/>
            <a:ext cx="3100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Ein weiterer Dank …</a:t>
            </a:r>
          </a:p>
        </p:txBody>
      </p:sp>
    </p:spTree>
    <p:extLst>
      <p:ext uri="{BB962C8B-B14F-4D97-AF65-F5344CB8AC3E}">
        <p14:creationId xmlns:p14="http://schemas.microsoft.com/office/powerpoint/2010/main" val="2285311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B369FB-E557-4F4D-A95C-6CCF1FCD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22.04.2020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45BF5CC-218F-4EBE-968F-9151F3737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42" y="1690688"/>
            <a:ext cx="5801784" cy="435133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BDADE40-C523-42A3-A0BC-854B8C7EA4D8}"/>
              </a:ext>
            </a:extLst>
          </p:cNvPr>
          <p:cNvSpPr txBox="1"/>
          <p:nvPr/>
        </p:nvSpPr>
        <p:spPr>
          <a:xfrm>
            <a:off x="567267" y="2328333"/>
            <a:ext cx="281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Irgendwer schickt uns Kekse</a:t>
            </a:r>
          </a:p>
        </p:txBody>
      </p:sp>
    </p:spTree>
    <p:extLst>
      <p:ext uri="{BB962C8B-B14F-4D97-AF65-F5344CB8AC3E}">
        <p14:creationId xmlns:p14="http://schemas.microsoft.com/office/powerpoint/2010/main" val="500226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643C7-7519-4C9D-ADFF-0834BE05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23.04.2020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58A350C-DEF4-4F59-9D90-4CA99ACBD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8"/>
          <a:stretch/>
        </p:blipFill>
        <p:spPr>
          <a:xfrm>
            <a:off x="4242984" y="846162"/>
            <a:ext cx="7800801" cy="4802282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5E63FDF-6AE3-4922-9303-959DD49F4465}"/>
              </a:ext>
            </a:extLst>
          </p:cNvPr>
          <p:cNvSpPr txBox="1"/>
          <p:nvPr/>
        </p:nvSpPr>
        <p:spPr>
          <a:xfrm>
            <a:off x="348903" y="5985933"/>
            <a:ext cx="480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Beginn des Abstandhaltens, Spice Picknick im Hof</a:t>
            </a:r>
          </a:p>
        </p:txBody>
      </p:sp>
    </p:spTree>
    <p:extLst>
      <p:ext uri="{BB962C8B-B14F-4D97-AF65-F5344CB8AC3E}">
        <p14:creationId xmlns:p14="http://schemas.microsoft.com/office/powerpoint/2010/main" val="3180115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163C75-C158-4AAD-BEC4-5E04BC85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23.04.2020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5E776CE-B780-4FFA-AC77-3D3B554A5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4309" y="942664"/>
            <a:ext cx="6321779" cy="4741333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874BCF4-B8EE-4F51-93BE-45FDDE3A670C}"/>
              </a:ext>
            </a:extLst>
          </p:cNvPr>
          <p:cNvSpPr txBox="1"/>
          <p:nvPr/>
        </p:nvSpPr>
        <p:spPr>
          <a:xfrm>
            <a:off x="330200" y="2429933"/>
            <a:ext cx="523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Wer hat diesen Toilettenstuhl vor unsere Tür gestellt? </a:t>
            </a:r>
          </a:p>
          <a:p>
            <a:r>
              <a:rPr lang="de-DE" dirty="0"/>
              <a:t>Was wollte uns der Künstler damit sagen? </a:t>
            </a:r>
          </a:p>
        </p:txBody>
      </p:sp>
    </p:spTree>
    <p:extLst>
      <p:ext uri="{BB962C8B-B14F-4D97-AF65-F5344CB8AC3E}">
        <p14:creationId xmlns:p14="http://schemas.microsoft.com/office/powerpoint/2010/main" val="3013112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FF689-28D8-491E-8186-0E06179C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31.05.2020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E1C2064-C623-4E75-9308-F54C91D41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945" y="1988448"/>
            <a:ext cx="712843" cy="43368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879E42F-DAB1-4E57-A761-83132F20B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47" y="1927920"/>
            <a:ext cx="695492" cy="43368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403B7F-8827-40DF-8550-D5D1FA737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40" y="1913466"/>
            <a:ext cx="710801" cy="43513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FC29E16-87C5-42BA-BF9D-24C700FE9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662" y="1927920"/>
            <a:ext cx="736944" cy="43368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EA042C-64CD-4B4F-B90B-80500F87F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274" y="1927920"/>
            <a:ext cx="693901" cy="43368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2F13F0-7327-4AFB-A36F-513FB8046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650" y="1990400"/>
            <a:ext cx="4434537" cy="43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67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FF689-28D8-491E-8186-0E06179C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16.06.2020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8DD2046-996F-40D0-9C3E-48680907AE6E}"/>
              </a:ext>
            </a:extLst>
          </p:cNvPr>
          <p:cNvSpPr txBox="1"/>
          <p:nvPr/>
        </p:nvSpPr>
        <p:spPr>
          <a:xfrm>
            <a:off x="838200" y="1506022"/>
            <a:ext cx="59855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Ready für die Corona Warn App?!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Na also, bei soviel evidenter IT-Affinität im Gesundheitsamt, was kann da schon schiefgehen ;)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E36263E-E671-4AE7-9E1E-A49FE12E7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8084" y="1612903"/>
            <a:ext cx="5755104" cy="431632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F69EA20-F406-4520-A413-75F956F9B74C}"/>
              </a:ext>
            </a:extLst>
          </p:cNvPr>
          <p:cNvSpPr txBox="1"/>
          <p:nvPr/>
        </p:nvSpPr>
        <p:spPr>
          <a:xfrm>
            <a:off x="5719749" y="213284"/>
            <a:ext cx="6362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Hinweis: Diese Möglichkeiten boten sich uns vor Ort im LK Freising  für eine deskriptive Auswertung des Ausbruchs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36FC752-4E6E-4C6D-9ADB-71EDFF06C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12" y="1149171"/>
            <a:ext cx="589617" cy="108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CCA542C-1E22-4285-B6E9-9C18F3BC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57" y="1129476"/>
            <a:ext cx="1102729" cy="110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FF689-28D8-491E-8186-0E06179C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23.06.2020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8DD2046-996F-40D0-9C3E-48680907AE6E}"/>
              </a:ext>
            </a:extLst>
          </p:cNvPr>
          <p:cNvSpPr txBox="1"/>
          <p:nvPr/>
        </p:nvSpPr>
        <p:spPr>
          <a:xfrm>
            <a:off x="152160" y="1577323"/>
            <a:ext cx="598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LIVE aus dem FGB-Raum: </a:t>
            </a:r>
          </a:p>
          <a:p>
            <a:r>
              <a:rPr lang="de-DE" dirty="0"/>
              <a:t>Utes erster Auftritt bei der RKI-Pressekonferenz….</a:t>
            </a:r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3D6280-17F6-46C6-B1D1-E7D51A86DDE4}"/>
              </a:ext>
            </a:extLst>
          </p:cNvPr>
          <p:cNvSpPr txBox="1"/>
          <p:nvPr/>
        </p:nvSpPr>
        <p:spPr>
          <a:xfrm>
            <a:off x="4322347" y="6105465"/>
            <a:ext cx="598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Und auf der Tagesschau-Facebook-Seite….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AD1A26A-12D3-44A4-85E7-3BC2D16B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210" y="284449"/>
            <a:ext cx="2587823" cy="56007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87DA57-2F4A-4F99-A01C-6297163F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144" y="2844971"/>
            <a:ext cx="3775660" cy="28317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7373B6C-D33B-4147-B6D2-38CAA8834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163" y="2309411"/>
            <a:ext cx="3768286" cy="21717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C108835-2F5D-48CE-89A2-C2B88B67DA52}"/>
              </a:ext>
            </a:extLst>
          </p:cNvPr>
          <p:cNvSpPr txBox="1"/>
          <p:nvPr/>
        </p:nvSpPr>
        <p:spPr>
          <a:xfrm>
            <a:off x="8415030" y="1531286"/>
            <a:ext cx="336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Ist leider nicht die letzte geblieben. </a:t>
            </a:r>
          </a:p>
        </p:txBody>
      </p:sp>
    </p:spTree>
    <p:extLst>
      <p:ext uri="{BB962C8B-B14F-4D97-AF65-F5344CB8AC3E}">
        <p14:creationId xmlns:p14="http://schemas.microsoft.com/office/powerpoint/2010/main" val="2304539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693E4-075F-41E1-B22D-42B204DE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31.07.2020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A3EA86C-2A37-4281-B974-A35306336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4" y="1710041"/>
            <a:ext cx="4545513" cy="3409135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0087A8F-8388-4E76-849E-FD49510C816F}"/>
              </a:ext>
            </a:extLst>
          </p:cNvPr>
          <p:cNvSpPr txBox="1"/>
          <p:nvPr/>
        </p:nvSpPr>
        <p:spPr>
          <a:xfrm>
            <a:off x="1388534" y="5302276"/>
            <a:ext cx="883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Arbeit im Lagezentrum lässt trotz geringer Fallzahlen leider auch im Sommer nicht nach. </a:t>
            </a:r>
          </a:p>
          <a:p>
            <a:r>
              <a:rPr lang="de-DE" dirty="0"/>
              <a:t>Aber alles schön auf Abstand.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B5F88A-0681-4D34-AA87-D3B074DCE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896" y="881518"/>
            <a:ext cx="5648409" cy="42376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8276869-BFB7-4633-9DB2-20EF6EA1F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25720" y="182024"/>
            <a:ext cx="2255686" cy="16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29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BF04B-2BB7-4A5E-8D8D-63CF8C96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28.10.2020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B38A515-37C5-4378-8093-BB71F5888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956" y="2718259"/>
            <a:ext cx="4067666" cy="3050749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215417-CA0B-44DB-A6C8-70CED6E057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1276" r="7284"/>
          <a:stretch/>
        </p:blipFill>
        <p:spPr>
          <a:xfrm rot="5400000">
            <a:off x="8475345" y="2912747"/>
            <a:ext cx="3860376" cy="357293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53299E-7E4C-479D-8E59-3BD7FBCD4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33" y="365124"/>
            <a:ext cx="4065133" cy="304885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C4F4DE8-7B1E-4D79-98E8-7CB96BA39C8E}"/>
              </a:ext>
            </a:extLst>
          </p:cNvPr>
          <p:cNvSpPr txBox="1"/>
          <p:nvPr/>
        </p:nvSpPr>
        <p:spPr>
          <a:xfrm>
            <a:off x="4024154" y="3485172"/>
            <a:ext cx="460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 persönliches Dankeschön kommt per Post…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1A7C96-4D97-49A8-878C-ECFAB45E8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816" y="3989404"/>
            <a:ext cx="3050750" cy="228806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0F3031D-0481-4E72-91A6-749C663E5B7F}"/>
              </a:ext>
            </a:extLst>
          </p:cNvPr>
          <p:cNvSpPr txBox="1"/>
          <p:nvPr/>
        </p:nvSpPr>
        <p:spPr>
          <a:xfrm>
            <a:off x="5539249" y="6327520"/>
            <a:ext cx="307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 und landet im Lagezentrum. </a:t>
            </a:r>
          </a:p>
        </p:txBody>
      </p:sp>
    </p:spTree>
    <p:extLst>
      <p:ext uri="{BB962C8B-B14F-4D97-AF65-F5344CB8AC3E}">
        <p14:creationId xmlns:p14="http://schemas.microsoft.com/office/powerpoint/2010/main" val="2990495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B2638B-B363-4E5B-8FF4-2D64610B1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Nikolaus im Lagezentrum – mit Flämmchen, Vanillekipferln und natürlich AHA!!!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79E2A43-94E0-4DCF-B3F9-2DFFD52EE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328" y="2115217"/>
            <a:ext cx="4352925" cy="326469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B7423FF-FB4C-40E5-867C-500563C77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53" y="1584988"/>
            <a:ext cx="5926317" cy="444473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E75DEF9-F5C0-4348-87EC-FBE9F1177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30" y="4566002"/>
            <a:ext cx="2796619" cy="209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6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A42DD-7A14-4245-81E7-D4AC10CDC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24.01.2020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284FE53-50E9-4114-9E4E-32C443AFF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75" y="1351492"/>
            <a:ext cx="5801784" cy="435133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87D5172-2B30-4413-A29B-CE99E363FFFF}"/>
              </a:ext>
            </a:extLst>
          </p:cNvPr>
          <p:cNvSpPr txBox="1"/>
          <p:nvPr/>
        </p:nvSpPr>
        <p:spPr>
          <a:xfrm>
            <a:off x="838200" y="5858933"/>
            <a:ext cx="946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Hier wird einer der ersten Lageberichte erstellt. Am Ende des Jahres werden es weit über 300 sein.  </a:t>
            </a:r>
          </a:p>
        </p:txBody>
      </p:sp>
    </p:spTree>
    <p:extLst>
      <p:ext uri="{BB962C8B-B14F-4D97-AF65-F5344CB8AC3E}">
        <p14:creationId xmlns:p14="http://schemas.microsoft.com/office/powerpoint/2010/main" val="3703810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562976-1708-4D8F-9A75-5A84E0217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7.12.2020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0DBB85-D7AB-4C36-BBC3-5F8D11AC2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40857"/>
            <a:ext cx="10515600" cy="552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Inzwischen werden schon die Mahlzeiten alleine am Arbeitsplatz eingenommen.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989890-D224-42F0-ABCB-5F6C48B68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6" y="200891"/>
            <a:ext cx="7370040" cy="55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0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7D5CE-4D83-4B6B-98DF-D1DD618D9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11.12.2020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895FC60-B7B6-48AF-A675-8CE7C3805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6691" y="474277"/>
            <a:ext cx="3871394" cy="53596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A073282-E305-44C1-8C1D-2B1E5CDC195D}"/>
              </a:ext>
            </a:extLst>
          </p:cNvPr>
          <p:cNvSpPr txBox="1"/>
          <p:nvPr/>
        </p:nvSpPr>
        <p:spPr>
          <a:xfrm>
            <a:off x="2802748" y="6123543"/>
            <a:ext cx="846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ganze Institut trauert mit Abt. 2 um Thomas Lampert. Fassungs- und Sprachlosigkeit.</a:t>
            </a:r>
          </a:p>
        </p:txBody>
      </p:sp>
    </p:spTree>
    <p:extLst>
      <p:ext uri="{BB962C8B-B14F-4D97-AF65-F5344CB8AC3E}">
        <p14:creationId xmlns:p14="http://schemas.microsoft.com/office/powerpoint/2010/main" val="1775401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18464-EE74-4E03-82FC-F8A1B89E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21.12.2020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132F051-742F-4889-98EF-4E664DD41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0" y="2086769"/>
            <a:ext cx="9829800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218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009F2-CDC3-4D4D-9546-EAE7A3AC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6074745-2557-4A19-B473-B70324247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9"/>
          <a:stretch/>
        </p:blipFill>
        <p:spPr>
          <a:xfrm rot="5921621">
            <a:off x="7227420" y="2995049"/>
            <a:ext cx="5801784" cy="1426828"/>
          </a:xfr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4E8B4EA1-174D-4EC1-9F24-C56348498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6" b="31216"/>
          <a:stretch/>
        </p:blipFill>
        <p:spPr>
          <a:xfrm rot="5400000">
            <a:off x="2777518" y="1039352"/>
            <a:ext cx="4822617" cy="6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4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70575-2FF0-4808-B7C1-762CE9008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30.12.2020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E7D74F6-7D94-482F-82DA-E96A260CE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2" y="1690688"/>
            <a:ext cx="6443815" cy="4832861"/>
          </a:xfrm>
        </p:spPr>
      </p:pic>
    </p:spTree>
    <p:extLst>
      <p:ext uri="{BB962C8B-B14F-4D97-AF65-F5344CB8AC3E}">
        <p14:creationId xmlns:p14="http://schemas.microsoft.com/office/powerpoint/2010/main" val="1120500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E69F8-9E5F-4532-AA1A-837965E5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6E5590-290E-4A0A-97CE-8DC180BA9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@Ute: Hier ein paar Vorschläge, die man noch einbringen kann</a:t>
            </a:r>
          </a:p>
        </p:txBody>
      </p:sp>
    </p:spTree>
    <p:extLst>
      <p:ext uri="{BB962C8B-B14F-4D97-AF65-F5344CB8AC3E}">
        <p14:creationId xmlns:p14="http://schemas.microsoft.com/office/powerpoint/2010/main" val="2351033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7A0A2-7E8E-4977-9130-0F303B23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07.12.2020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D6FBDD7-96F7-4334-AE25-45B6C926E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11" y="1537792"/>
            <a:ext cx="6606777" cy="4955083"/>
          </a:xfrm>
        </p:spPr>
      </p:pic>
    </p:spTree>
    <p:extLst>
      <p:ext uri="{BB962C8B-B14F-4D97-AF65-F5344CB8AC3E}">
        <p14:creationId xmlns:p14="http://schemas.microsoft.com/office/powerpoint/2010/main" val="155438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0505A-7C06-435D-8F0B-4D465A52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CA294D1-5D30-447C-AFC6-FE8E3AFB9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826010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C5A92-B4C3-46DC-BBFA-E0B7CDC14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Vitero</a:t>
            </a:r>
            <a:r>
              <a:rPr lang="de-DE" dirty="0"/>
              <a:t> zu </a:t>
            </a:r>
            <a:r>
              <a:rPr lang="de-DE" dirty="0" err="1"/>
              <a:t>Webex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78209CB-89D7-44F0-9227-9BAF13FF6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7"/>
          <a:stretch/>
        </p:blipFill>
        <p:spPr>
          <a:xfrm>
            <a:off x="838200" y="2426328"/>
            <a:ext cx="5801784" cy="3759687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5BCE43F-98C3-44B4-A7DD-21EAD3235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31" y="2426328"/>
            <a:ext cx="5012917" cy="375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42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16728A-C8C9-4FE9-AA3A-282F57C0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23.03.2021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DDC926F-8D8C-42B2-AF02-DF769581F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76" y="1825625"/>
            <a:ext cx="5801784" cy="4351338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B42B162-F0E8-40C1-8ACA-2422F47C6995}"/>
              </a:ext>
            </a:extLst>
          </p:cNvPr>
          <p:cNvSpPr/>
          <p:nvPr/>
        </p:nvSpPr>
        <p:spPr>
          <a:xfrm>
            <a:off x="534695" y="2913014"/>
            <a:ext cx="38798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Stress im </a:t>
            </a:r>
          </a:p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Lagezentrum</a:t>
            </a:r>
          </a:p>
        </p:txBody>
      </p:sp>
    </p:spTree>
    <p:extLst>
      <p:ext uri="{BB962C8B-B14F-4D97-AF65-F5344CB8AC3E}">
        <p14:creationId xmlns:p14="http://schemas.microsoft.com/office/powerpoint/2010/main" val="3341056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8A298-3948-4A64-A37D-23350FF5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28.01.2020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CA03A2-2B66-40B5-971C-4B3E7A0E2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30" y="634051"/>
            <a:ext cx="4973461" cy="373009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24D69E7-9C5C-4532-A67E-4044F39BA0D6}"/>
              </a:ext>
            </a:extLst>
          </p:cNvPr>
          <p:cNvSpPr txBox="1"/>
          <p:nvPr/>
        </p:nvSpPr>
        <p:spPr>
          <a:xfrm>
            <a:off x="575733" y="5782734"/>
            <a:ext cx="6925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Webasto-Ausbruch Bayern</a:t>
            </a:r>
          </a:p>
          <a:p>
            <a:r>
              <a:rPr lang="de-DE" dirty="0"/>
              <a:t>Noch werden die Köpfe bei den Telefonkonferenzen zusammengesteckt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EDCF5D-6464-47D2-A1E8-28B6B4D21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498389"/>
            <a:ext cx="4766734" cy="357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7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9751C-A266-49F7-9439-3994AD3B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22.06.2021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30C74EC-DE88-4679-9859-C6F75BD8E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6" r="36137"/>
          <a:stretch/>
        </p:blipFill>
        <p:spPr>
          <a:xfrm rot="5400000">
            <a:off x="3862576" y="2426703"/>
            <a:ext cx="4607374" cy="3405219"/>
          </a:xfrm>
        </p:spPr>
      </p:pic>
    </p:spTree>
    <p:extLst>
      <p:ext uri="{BB962C8B-B14F-4D97-AF65-F5344CB8AC3E}">
        <p14:creationId xmlns:p14="http://schemas.microsoft.com/office/powerpoint/2010/main" val="1827501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E214B-CBDE-4894-A351-3343B1B8D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12.06.2021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8A47C9-B326-4785-AFA3-A7F205DF1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78794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603474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56B40-53F7-4C27-8D29-C37BD1AC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13.07.2021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6BB59DD-B175-4FB1-B5A0-DEE486A0F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28" y="1798464"/>
            <a:ext cx="7720115" cy="4351338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9C48E82-9B31-49EA-8CEE-F06DD578F035}"/>
              </a:ext>
            </a:extLst>
          </p:cNvPr>
          <p:cNvSpPr/>
          <p:nvPr/>
        </p:nvSpPr>
        <p:spPr>
          <a:xfrm rot="19786565">
            <a:off x="249762" y="2565971"/>
            <a:ext cx="22159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Selfie </a:t>
            </a:r>
          </a:p>
          <a:p>
            <a:pPr algn="ctr"/>
            <a:r>
              <a:rPr lang="de-DE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mit </a:t>
            </a:r>
          </a:p>
          <a:p>
            <a:pPr algn="ctr"/>
            <a:r>
              <a:rPr lang="de-DE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Merkel</a:t>
            </a:r>
          </a:p>
        </p:txBody>
      </p:sp>
    </p:spTree>
    <p:extLst>
      <p:ext uri="{BB962C8B-B14F-4D97-AF65-F5344CB8AC3E}">
        <p14:creationId xmlns:p14="http://schemas.microsoft.com/office/powerpoint/2010/main" val="872132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29053-2685-4609-B77E-1AE836E9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 vom 03.08.2021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358129F-D102-4887-9217-336E25379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52934" y="1934831"/>
            <a:ext cx="5005169" cy="3753876"/>
          </a:xfrm>
        </p:spPr>
      </p:pic>
    </p:spTree>
    <p:extLst>
      <p:ext uri="{BB962C8B-B14F-4D97-AF65-F5344CB8AC3E}">
        <p14:creationId xmlns:p14="http://schemas.microsoft.com/office/powerpoint/2010/main" val="518230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015ED3-AD74-4BE0-B19D-251D72E8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31391FF-721F-4CE1-9A2D-9D5452B03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1" y="524057"/>
            <a:ext cx="4886287" cy="3664716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FF928F2-2A05-4D18-AE7D-8C264DA16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478" y="2668116"/>
            <a:ext cx="5255961" cy="394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4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8A298-3948-4A64-A37D-23350FF5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30.01.2020-05.02.2020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24D69E7-9C5C-4532-A67E-4044F39BA0D6}"/>
              </a:ext>
            </a:extLst>
          </p:cNvPr>
          <p:cNvSpPr txBox="1"/>
          <p:nvPr/>
        </p:nvSpPr>
        <p:spPr>
          <a:xfrm>
            <a:off x="838200" y="1331769"/>
            <a:ext cx="682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Und auf der anderen Seite….beim ,,</a:t>
            </a:r>
            <a:r>
              <a:rPr lang="de-DE" dirty="0" err="1"/>
              <a:t>nCoV</a:t>
            </a:r>
            <a:r>
              <a:rPr lang="de-DE" dirty="0"/>
              <a:t> Team RKI Bayern‘‘….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1774B8-F253-4D25-A94F-5D3F99E08BBA}"/>
              </a:ext>
            </a:extLst>
          </p:cNvPr>
          <p:cNvSpPr txBox="1"/>
          <p:nvPr/>
        </p:nvSpPr>
        <p:spPr>
          <a:xfrm>
            <a:off x="838200" y="2109422"/>
            <a:ext cx="279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….gibt es viele lange Nächte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ADC35F-B76A-4C7E-8101-7375F9A8A95D}"/>
              </a:ext>
            </a:extLst>
          </p:cNvPr>
          <p:cNvSpPr txBox="1"/>
          <p:nvPr/>
        </p:nvSpPr>
        <p:spPr>
          <a:xfrm>
            <a:off x="4610684" y="2121783"/>
            <a:ext cx="2196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…Corona “</a:t>
            </a:r>
            <a:r>
              <a:rPr lang="de-DE" dirty="0" err="1"/>
              <a:t>spill</a:t>
            </a:r>
            <a:r>
              <a:rPr lang="de-DE" dirty="0"/>
              <a:t> </a:t>
            </a:r>
            <a:r>
              <a:rPr lang="de-DE" dirty="0" err="1"/>
              <a:t>overs</a:t>
            </a:r>
            <a:r>
              <a:rPr lang="de-DE" dirty="0"/>
              <a:t>‘‘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6449505-D939-4522-8410-2D67FE1659B8}"/>
              </a:ext>
            </a:extLst>
          </p:cNvPr>
          <p:cNvSpPr txBox="1"/>
          <p:nvPr/>
        </p:nvSpPr>
        <p:spPr>
          <a:xfrm>
            <a:off x="8269015" y="2068943"/>
            <a:ext cx="3934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…,,Ausgangsbeschränkungen‘‘ wurden überwunden </a:t>
            </a:r>
            <a:r>
              <a:rPr lang="de-DE" dirty="0">
                <a:sym typeface="Wingdings" panose="05000000000000000000" pitchFamily="2" charset="2"/>
              </a:rPr>
              <a:t>*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D25E544-064D-42AF-AB78-C350D3A084CC}"/>
              </a:ext>
            </a:extLst>
          </p:cNvPr>
          <p:cNvSpPr txBox="1"/>
          <p:nvPr/>
        </p:nvSpPr>
        <p:spPr>
          <a:xfrm>
            <a:off x="8383424" y="6246964"/>
            <a:ext cx="3649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ym typeface="Wingdings" panose="05000000000000000000" pitchFamily="2" charset="2"/>
              </a:rPr>
              <a:t>*der Einsatz war so spontan, dass uns die LGL-Zu- und Austrittskarten noch fehlten</a:t>
            </a:r>
            <a:endParaRPr lang="de-DE" sz="12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3D0CE1B-B4D3-4E7E-98D5-B833A6BFC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0" y="2860553"/>
            <a:ext cx="3934292" cy="295071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0EB595B-258B-4576-8E16-2E18BD813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9" y="2491115"/>
            <a:ext cx="3234890" cy="242616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EF76A49-50CE-414D-95D5-02FA67BDB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9" y="4717640"/>
            <a:ext cx="2639083" cy="197931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D92D2ED-FCB6-472E-96E9-24EEA72AE9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78" y="2715274"/>
            <a:ext cx="1933575" cy="3429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FC8F3EB-54AE-4E6E-8D5D-C0E41D43A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10" y="379074"/>
            <a:ext cx="2012119" cy="150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8A298-3948-4A64-A37D-23350FF5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30.01.2020-05.02.2020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24D69E7-9C5C-4532-A67E-4044F39BA0D6}"/>
              </a:ext>
            </a:extLst>
          </p:cNvPr>
          <p:cNvSpPr txBox="1"/>
          <p:nvPr/>
        </p:nvSpPr>
        <p:spPr>
          <a:xfrm>
            <a:off x="838200" y="1367522"/>
            <a:ext cx="471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Und auf der anderen Seite….beim Team Webasto….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1774B8-F253-4D25-A94F-5D3F99E08BBA}"/>
              </a:ext>
            </a:extLst>
          </p:cNvPr>
          <p:cNvSpPr txBox="1"/>
          <p:nvPr/>
        </p:nvSpPr>
        <p:spPr>
          <a:xfrm>
            <a:off x="838200" y="2109422"/>
            <a:ext cx="716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….aber nichtsdestotrotz auch Testungen, Fallinterviews und erste Line Lists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677DA9-5BCE-43AB-A302-5A7A9711B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93" y="2810312"/>
            <a:ext cx="3573554" cy="26801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9777DB-1292-4F06-A33C-DA8C5F52E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7920" y="1116376"/>
            <a:ext cx="3376091" cy="253206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A1CEEF-3231-4905-90A8-9AB98AB894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1" t="2672" r="8191" b="-785"/>
          <a:stretch/>
        </p:blipFill>
        <p:spPr>
          <a:xfrm rot="5400000">
            <a:off x="3312000" y="4104000"/>
            <a:ext cx="3082207" cy="2268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108EC33-D94D-46AB-82C0-68B587DE7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t="-1809" r="-14550" b="-1464"/>
          <a:stretch/>
        </p:blipFill>
        <p:spPr>
          <a:xfrm rot="5400000">
            <a:off x="8205040" y="893451"/>
            <a:ext cx="2230928" cy="1296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4804AB9-FFD6-49F2-AB8B-F6725A241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68" y="2655191"/>
            <a:ext cx="2375133" cy="316684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37C42BF-9244-4D71-9734-0C7E09CA8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876" y="3623142"/>
            <a:ext cx="3961839" cy="297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0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496E2-D0CF-4A90-900C-860550B4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3.2.2020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35840D-A97D-4699-8D17-A452D19DF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12" y="0"/>
            <a:ext cx="8053388" cy="53689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3881159-8C20-4C7A-8E27-4028FD1E7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8925"/>
            <a:ext cx="4138613" cy="275907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8E6B60E-9815-43AA-8566-D91AD7B2A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08125"/>
            <a:ext cx="4138613" cy="275907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A900335-CEFC-4342-A6BD-DD21D0B9F700}"/>
              </a:ext>
            </a:extLst>
          </p:cNvPr>
          <p:cNvSpPr txBox="1"/>
          <p:nvPr/>
        </p:nvSpPr>
        <p:spPr>
          <a:xfrm>
            <a:off x="4991100" y="5543550"/>
            <a:ext cx="615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Hoher Besuch im Lagezentrum.</a:t>
            </a:r>
          </a:p>
          <a:p>
            <a:r>
              <a:rPr lang="de-DE" dirty="0"/>
              <a:t>An weiteren Gästen kam noch Peter </a:t>
            </a:r>
            <a:r>
              <a:rPr lang="de-DE" dirty="0" err="1"/>
              <a:t>Piot</a:t>
            </a:r>
            <a:r>
              <a:rPr lang="de-DE" dirty="0"/>
              <a:t> (&gt; 14 Tage vor seiner eigenen COVID-19-Erkrankung).</a:t>
            </a:r>
          </a:p>
          <a:p>
            <a:r>
              <a:rPr lang="de-DE" dirty="0"/>
              <a:t>Sonst haben wir  niemanden reingelassen. </a:t>
            </a:r>
          </a:p>
        </p:txBody>
      </p:sp>
    </p:spTree>
    <p:extLst>
      <p:ext uri="{BB962C8B-B14F-4D97-AF65-F5344CB8AC3E}">
        <p14:creationId xmlns:p14="http://schemas.microsoft.com/office/powerpoint/2010/main" val="2979371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90109-B62C-4650-93CC-AB03C7D1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19.02.2020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A2F13C-88D5-4F5B-8DBA-8CE7B8358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01" y="654754"/>
            <a:ext cx="6163734" cy="462280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BB58363-DEFB-472E-B72F-1281E27977A7}"/>
              </a:ext>
            </a:extLst>
          </p:cNvPr>
          <p:cNvSpPr txBox="1"/>
          <p:nvPr/>
        </p:nvSpPr>
        <p:spPr>
          <a:xfrm>
            <a:off x="533400" y="5444345"/>
            <a:ext cx="9408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Herr Schaade berichtet im Internen Seminar über COVID-19 </a:t>
            </a:r>
          </a:p>
          <a:p>
            <a:r>
              <a:rPr lang="de-DE" dirty="0"/>
              <a:t>– so voll war der Hörsaal vermutlich zuletzt zu Robert Kochs Zeiten.</a:t>
            </a:r>
          </a:p>
          <a:p>
            <a:r>
              <a:rPr lang="de-DE" dirty="0"/>
              <a:t>Niemand hat erwartet, dass dieses eine der letzten Präsenzveranstaltungen des Jahres sein würde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307DAE-CF31-4E32-BCD9-1A650906F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13930" r="7939" b="20478"/>
          <a:stretch/>
        </p:blipFill>
        <p:spPr>
          <a:xfrm>
            <a:off x="500095" y="1652096"/>
            <a:ext cx="5245106" cy="342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18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DBB1D-FE09-42FF-9F5A-791A743B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Mitte Februar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598178-99C5-4CAC-BA2E-EBBD692BD6C5}"/>
              </a:ext>
            </a:extLst>
          </p:cNvPr>
          <p:cNvSpPr txBox="1"/>
          <p:nvPr/>
        </p:nvSpPr>
        <p:spPr>
          <a:xfrm>
            <a:off x="550333" y="1321356"/>
            <a:ext cx="5376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Lagezentrum im Flow. Neue Routinen sind etabliert</a:t>
            </a:r>
          </a:p>
          <a:p>
            <a:r>
              <a:rPr lang="de-DE" dirty="0"/>
              <a:t> – noch ganz kuschelig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B36396-A5E6-484D-85C8-BE1293EA2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82" y="200555"/>
            <a:ext cx="4433356" cy="3325017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722BE2D-85C8-41AB-A031-FEA6E2BAD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46" y="2379135"/>
            <a:ext cx="4433356" cy="3325017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81F6199-9C96-49E2-A4EA-35044230B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7" y="3869268"/>
            <a:ext cx="3860799" cy="289559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F1422D9-EBD1-4C73-A047-EA4D7B026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5818" y="3945435"/>
            <a:ext cx="3358885" cy="25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10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560</Words>
  <Application>Microsoft Office PowerPoint</Application>
  <PresentationFormat>Breitbild</PresentationFormat>
  <Paragraphs>106</Paragraphs>
  <Slides>44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Office</vt:lpstr>
      <vt:lpstr>2020</vt:lpstr>
      <vt:lpstr>17.01.2020</vt:lpstr>
      <vt:lpstr>24.01.2020</vt:lpstr>
      <vt:lpstr>28.01.2020</vt:lpstr>
      <vt:lpstr>30.01.2020-05.02.2020</vt:lpstr>
      <vt:lpstr>30.01.2020-05.02.2020</vt:lpstr>
      <vt:lpstr>3.2.2020</vt:lpstr>
      <vt:lpstr>19.02.2020</vt:lpstr>
      <vt:lpstr>Mitte Februar</vt:lpstr>
      <vt:lpstr>PowerPoint-Präsentation</vt:lpstr>
      <vt:lpstr>Ende Februar: Allzeit bereit! </vt:lpstr>
      <vt:lpstr>27.02.2020</vt:lpstr>
      <vt:lpstr>PowerPoint-Präsentation</vt:lpstr>
      <vt:lpstr>Ende Februar – Anfang März 2020</vt:lpstr>
      <vt:lpstr>Ende Februar – Anfang März 2020</vt:lpstr>
      <vt:lpstr>März 2020</vt:lpstr>
      <vt:lpstr>April 2020</vt:lpstr>
      <vt:lpstr>20.03.2020</vt:lpstr>
      <vt:lpstr>Ostern 2020</vt:lpstr>
      <vt:lpstr>07.04.2020</vt:lpstr>
      <vt:lpstr>22.04.2020</vt:lpstr>
      <vt:lpstr>23.04.2020</vt:lpstr>
      <vt:lpstr>23.04.2020</vt:lpstr>
      <vt:lpstr>31.05.2020</vt:lpstr>
      <vt:lpstr>16.06.2020</vt:lpstr>
      <vt:lpstr>23.06.2020</vt:lpstr>
      <vt:lpstr>31.07.2020</vt:lpstr>
      <vt:lpstr>28.10.2020</vt:lpstr>
      <vt:lpstr>Nikolaus im Lagezentrum – mit Flämmchen, Vanillekipferln und natürlich AHA!!!</vt:lpstr>
      <vt:lpstr>7.12.2020</vt:lpstr>
      <vt:lpstr>11.12.2020</vt:lpstr>
      <vt:lpstr>21.12.2020</vt:lpstr>
      <vt:lpstr>PowerPoint-Präsentation</vt:lpstr>
      <vt:lpstr>30.12.2020</vt:lpstr>
      <vt:lpstr>PowerPoint-Präsentation</vt:lpstr>
      <vt:lpstr>07.12.2020</vt:lpstr>
      <vt:lpstr>PowerPoint-Präsentation</vt:lpstr>
      <vt:lpstr>Von Vitero zu Webex</vt:lpstr>
      <vt:lpstr>23.03.2021</vt:lpstr>
      <vt:lpstr>22.06.2021</vt:lpstr>
      <vt:lpstr>12.06.2021</vt:lpstr>
      <vt:lpstr>13.07.2021</vt:lpstr>
      <vt:lpstr>Bild vom 03.08.2021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</dc:title>
  <dc:creator>Rexroth, Ute</dc:creator>
  <cp:lastModifiedBy>Grote, Ulrike</cp:lastModifiedBy>
  <cp:revision>73</cp:revision>
  <dcterms:created xsi:type="dcterms:W3CDTF">2020-11-25T14:58:43Z</dcterms:created>
  <dcterms:modified xsi:type="dcterms:W3CDTF">2023-07-04T13:20:34Z</dcterms:modified>
</cp:coreProperties>
</file>