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427" r:id="rId3"/>
    <p:sldId id="431" r:id="rId4"/>
    <p:sldId id="412" r:id="rId5"/>
    <p:sldId id="259" r:id="rId6"/>
    <p:sldId id="296" r:id="rId7"/>
    <p:sldId id="260" r:id="rId8"/>
    <p:sldId id="276" r:id="rId9"/>
    <p:sldId id="277" r:id="rId10"/>
    <p:sldId id="420" r:id="rId11"/>
    <p:sldId id="303" r:id="rId12"/>
    <p:sldId id="297" r:id="rId13"/>
    <p:sldId id="1045" r:id="rId14"/>
    <p:sldId id="416" r:id="rId15"/>
    <p:sldId id="425" r:id="rId16"/>
    <p:sldId id="257" r:id="rId17"/>
    <p:sldId id="430" r:id="rId18"/>
    <p:sldId id="312" r:id="rId19"/>
    <p:sldId id="429" r:id="rId20"/>
    <p:sldId id="422" r:id="rId21"/>
    <p:sldId id="432" r:id="rId22"/>
    <p:sldId id="433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nk, Juliette" initials="ZJ" lastIdx="1" clrIdx="0">
    <p:extLst>
      <p:ext uri="{19B8F6BF-5375-455C-9EA6-DF929625EA0E}">
        <p15:presenceInfo xmlns:p15="http://schemas.microsoft.com/office/powerpoint/2012/main" userId="Zunk, Juliette" providerId="None"/>
      </p:ext>
    </p:extLst>
  </p:cmAuthor>
  <p:cmAuthor id="2" name="Zeitlmann, Nadine" initials="ZN" lastIdx="1" clrIdx="1">
    <p:extLst>
      <p:ext uri="{19B8F6BF-5375-455C-9EA6-DF929625EA0E}">
        <p15:presenceInfo xmlns:p15="http://schemas.microsoft.com/office/powerpoint/2012/main" userId="Zeitlmann, Nadine" providerId="None"/>
      </p:ext>
    </p:extLst>
  </p:cmAuthor>
  <p:cmAuthor id="3" name="Grote, Ulrike" initials="GU" lastIdx="1" clrIdx="2">
    <p:extLst>
      <p:ext uri="{19B8F6BF-5375-455C-9EA6-DF929625EA0E}">
        <p15:presenceInfo xmlns:p15="http://schemas.microsoft.com/office/powerpoint/2012/main" userId="Grote, Ulrik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8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-14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rki.local\daten\Wissdaten\RKI_nCoV-Lage\1.Lagemanagement\1.2.Lageprotokolle\Lageprotokoll_nCoV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accent4">
                    <a:lumMod val="75000"/>
                  </a:schemeClr>
                </a:solidFill>
              </a:rPr>
              <a:t>Frequenz der nCoV-Lage AG-/Krisenstab-Treffen</a:t>
            </a:r>
          </a:p>
        </c:rich>
      </c:tx>
      <c:layout>
        <c:manualLayout>
          <c:xMode val="edge"/>
          <c:yMode val="edge"/>
          <c:x val="0.35192954748135613"/>
          <c:y val="0.14092565128292758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4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/>
      <c:barChart>
        <c:barDir val="col"/>
        <c:grouping val="clustered"/>
        <c:varyColors val="0"/>
        <c:ser>
          <c:idx val="3"/>
          <c:order val="3"/>
          <c:tx>
            <c:strRef>
              <c:f>'2.Überblick'!$D$7</c:f>
              <c:strCache>
                <c:ptCount val="1"/>
                <c:pt idx="0">
                  <c:v>nCoV-Lage AG-/Krisenstab-Treffen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'2.Überblick'!$E$3:$AVY$3</c:f>
              <c:numCache>
                <c:formatCode>d/m/yyyy;@</c:formatCode>
                <c:ptCount val="1269"/>
                <c:pt idx="0">
                  <c:v>43844</c:v>
                </c:pt>
                <c:pt idx="1">
                  <c:v>43845</c:v>
                </c:pt>
                <c:pt idx="2">
                  <c:v>43846</c:v>
                </c:pt>
                <c:pt idx="3">
                  <c:v>43847</c:v>
                </c:pt>
                <c:pt idx="4">
                  <c:v>43848</c:v>
                </c:pt>
                <c:pt idx="5">
                  <c:v>43849</c:v>
                </c:pt>
                <c:pt idx="6">
                  <c:v>43850</c:v>
                </c:pt>
                <c:pt idx="7">
                  <c:v>43851</c:v>
                </c:pt>
                <c:pt idx="8">
                  <c:v>43852</c:v>
                </c:pt>
                <c:pt idx="9">
                  <c:v>43853</c:v>
                </c:pt>
                <c:pt idx="10">
                  <c:v>43854</c:v>
                </c:pt>
                <c:pt idx="11">
                  <c:v>43855</c:v>
                </c:pt>
                <c:pt idx="12">
                  <c:v>43856</c:v>
                </c:pt>
                <c:pt idx="13">
                  <c:v>43857</c:v>
                </c:pt>
                <c:pt idx="14">
                  <c:v>43858</c:v>
                </c:pt>
                <c:pt idx="15">
                  <c:v>43859</c:v>
                </c:pt>
                <c:pt idx="16">
                  <c:v>43860</c:v>
                </c:pt>
                <c:pt idx="17">
                  <c:v>43861</c:v>
                </c:pt>
                <c:pt idx="18">
                  <c:v>43862</c:v>
                </c:pt>
                <c:pt idx="19">
                  <c:v>43863</c:v>
                </c:pt>
                <c:pt idx="20">
                  <c:v>43864</c:v>
                </c:pt>
                <c:pt idx="21">
                  <c:v>43865</c:v>
                </c:pt>
                <c:pt idx="22">
                  <c:v>43866</c:v>
                </c:pt>
                <c:pt idx="23">
                  <c:v>43867</c:v>
                </c:pt>
                <c:pt idx="24">
                  <c:v>43868</c:v>
                </c:pt>
                <c:pt idx="25">
                  <c:v>43869</c:v>
                </c:pt>
                <c:pt idx="26">
                  <c:v>43870</c:v>
                </c:pt>
                <c:pt idx="27">
                  <c:v>43871</c:v>
                </c:pt>
                <c:pt idx="28">
                  <c:v>43872</c:v>
                </c:pt>
                <c:pt idx="29">
                  <c:v>43873</c:v>
                </c:pt>
                <c:pt idx="30">
                  <c:v>43874</c:v>
                </c:pt>
                <c:pt idx="31">
                  <c:v>43875</c:v>
                </c:pt>
                <c:pt idx="32">
                  <c:v>43876</c:v>
                </c:pt>
                <c:pt idx="33">
                  <c:v>43877</c:v>
                </c:pt>
                <c:pt idx="34">
                  <c:v>43878</c:v>
                </c:pt>
                <c:pt idx="35">
                  <c:v>43879</c:v>
                </c:pt>
                <c:pt idx="36">
                  <c:v>43880</c:v>
                </c:pt>
                <c:pt idx="37">
                  <c:v>43881</c:v>
                </c:pt>
                <c:pt idx="38">
                  <c:v>43882</c:v>
                </c:pt>
                <c:pt idx="39">
                  <c:v>43883</c:v>
                </c:pt>
                <c:pt idx="40">
                  <c:v>43884</c:v>
                </c:pt>
                <c:pt idx="41">
                  <c:v>43885</c:v>
                </c:pt>
                <c:pt idx="42">
                  <c:v>43886</c:v>
                </c:pt>
                <c:pt idx="43">
                  <c:v>43887</c:v>
                </c:pt>
                <c:pt idx="44">
                  <c:v>43888</c:v>
                </c:pt>
                <c:pt idx="45">
                  <c:v>43889</c:v>
                </c:pt>
                <c:pt idx="46">
                  <c:v>43890</c:v>
                </c:pt>
                <c:pt idx="47">
                  <c:v>43891</c:v>
                </c:pt>
                <c:pt idx="48">
                  <c:v>43892</c:v>
                </c:pt>
                <c:pt idx="49">
                  <c:v>43893</c:v>
                </c:pt>
                <c:pt idx="50">
                  <c:v>43894</c:v>
                </c:pt>
                <c:pt idx="51">
                  <c:v>43895</c:v>
                </c:pt>
                <c:pt idx="52">
                  <c:v>43896</c:v>
                </c:pt>
                <c:pt idx="53">
                  <c:v>43897</c:v>
                </c:pt>
                <c:pt idx="54">
                  <c:v>43898</c:v>
                </c:pt>
                <c:pt idx="55">
                  <c:v>43899</c:v>
                </c:pt>
                <c:pt idx="56">
                  <c:v>43900</c:v>
                </c:pt>
                <c:pt idx="57">
                  <c:v>43901</c:v>
                </c:pt>
                <c:pt idx="58">
                  <c:v>43902</c:v>
                </c:pt>
                <c:pt idx="59">
                  <c:v>43903</c:v>
                </c:pt>
                <c:pt idx="60">
                  <c:v>43904</c:v>
                </c:pt>
                <c:pt idx="61">
                  <c:v>43905</c:v>
                </c:pt>
                <c:pt idx="62">
                  <c:v>43906</c:v>
                </c:pt>
                <c:pt idx="63">
                  <c:v>43907</c:v>
                </c:pt>
                <c:pt idx="64">
                  <c:v>43908</c:v>
                </c:pt>
                <c:pt idx="65">
                  <c:v>43909</c:v>
                </c:pt>
                <c:pt idx="66">
                  <c:v>43910</c:v>
                </c:pt>
                <c:pt idx="67">
                  <c:v>43911</c:v>
                </c:pt>
                <c:pt idx="68">
                  <c:v>43912</c:v>
                </c:pt>
                <c:pt idx="69">
                  <c:v>43913</c:v>
                </c:pt>
                <c:pt idx="70">
                  <c:v>43914</c:v>
                </c:pt>
                <c:pt idx="71">
                  <c:v>43915</c:v>
                </c:pt>
                <c:pt idx="72">
                  <c:v>43916</c:v>
                </c:pt>
                <c:pt idx="73">
                  <c:v>43917</c:v>
                </c:pt>
                <c:pt idx="74">
                  <c:v>43918</c:v>
                </c:pt>
                <c:pt idx="75">
                  <c:v>43919</c:v>
                </c:pt>
                <c:pt idx="76">
                  <c:v>43920</c:v>
                </c:pt>
                <c:pt idx="77">
                  <c:v>43921</c:v>
                </c:pt>
                <c:pt idx="78">
                  <c:v>43922</c:v>
                </c:pt>
                <c:pt idx="79">
                  <c:v>43923</c:v>
                </c:pt>
                <c:pt idx="80">
                  <c:v>43924</c:v>
                </c:pt>
                <c:pt idx="81">
                  <c:v>43925</c:v>
                </c:pt>
                <c:pt idx="82">
                  <c:v>43926</c:v>
                </c:pt>
                <c:pt idx="83">
                  <c:v>43927</c:v>
                </c:pt>
                <c:pt idx="84">
                  <c:v>43928</c:v>
                </c:pt>
                <c:pt idx="85">
                  <c:v>43929</c:v>
                </c:pt>
                <c:pt idx="86">
                  <c:v>43930</c:v>
                </c:pt>
                <c:pt idx="87">
                  <c:v>43931</c:v>
                </c:pt>
                <c:pt idx="88">
                  <c:v>43932</c:v>
                </c:pt>
                <c:pt idx="89">
                  <c:v>43933</c:v>
                </c:pt>
                <c:pt idx="90">
                  <c:v>43934</c:v>
                </c:pt>
                <c:pt idx="91">
                  <c:v>43935</c:v>
                </c:pt>
                <c:pt idx="92">
                  <c:v>43936</c:v>
                </c:pt>
                <c:pt idx="93">
                  <c:v>43937</c:v>
                </c:pt>
                <c:pt idx="94">
                  <c:v>43938</c:v>
                </c:pt>
                <c:pt idx="95">
                  <c:v>43939</c:v>
                </c:pt>
                <c:pt idx="96">
                  <c:v>43940</c:v>
                </c:pt>
                <c:pt idx="97">
                  <c:v>43941</c:v>
                </c:pt>
                <c:pt idx="98">
                  <c:v>43942</c:v>
                </c:pt>
                <c:pt idx="99">
                  <c:v>43943</c:v>
                </c:pt>
                <c:pt idx="100">
                  <c:v>43944</c:v>
                </c:pt>
                <c:pt idx="101">
                  <c:v>43945</c:v>
                </c:pt>
                <c:pt idx="102">
                  <c:v>43946</c:v>
                </c:pt>
                <c:pt idx="103">
                  <c:v>43947</c:v>
                </c:pt>
                <c:pt idx="104">
                  <c:v>43948</c:v>
                </c:pt>
                <c:pt idx="105">
                  <c:v>43949</c:v>
                </c:pt>
                <c:pt idx="106">
                  <c:v>43950</c:v>
                </c:pt>
                <c:pt idx="107">
                  <c:v>43951</c:v>
                </c:pt>
                <c:pt idx="108">
                  <c:v>43952</c:v>
                </c:pt>
                <c:pt idx="109">
                  <c:v>43953</c:v>
                </c:pt>
                <c:pt idx="110">
                  <c:v>43954</c:v>
                </c:pt>
                <c:pt idx="111">
                  <c:v>43955</c:v>
                </c:pt>
                <c:pt idx="112">
                  <c:v>43956</c:v>
                </c:pt>
                <c:pt idx="113">
                  <c:v>43957</c:v>
                </c:pt>
                <c:pt idx="114">
                  <c:v>43958</c:v>
                </c:pt>
                <c:pt idx="115">
                  <c:v>43959</c:v>
                </c:pt>
                <c:pt idx="116">
                  <c:v>43960</c:v>
                </c:pt>
                <c:pt idx="117">
                  <c:v>43961</c:v>
                </c:pt>
                <c:pt idx="118">
                  <c:v>43962</c:v>
                </c:pt>
                <c:pt idx="119">
                  <c:v>43963</c:v>
                </c:pt>
                <c:pt idx="120">
                  <c:v>43964</c:v>
                </c:pt>
                <c:pt idx="121">
                  <c:v>43965</c:v>
                </c:pt>
                <c:pt idx="122">
                  <c:v>43966</c:v>
                </c:pt>
                <c:pt idx="123">
                  <c:v>43967</c:v>
                </c:pt>
                <c:pt idx="124">
                  <c:v>43968</c:v>
                </c:pt>
                <c:pt idx="125">
                  <c:v>43969</c:v>
                </c:pt>
                <c:pt idx="126">
                  <c:v>43970</c:v>
                </c:pt>
                <c:pt idx="127">
                  <c:v>43971</c:v>
                </c:pt>
                <c:pt idx="128">
                  <c:v>43972</c:v>
                </c:pt>
                <c:pt idx="129">
                  <c:v>43973</c:v>
                </c:pt>
                <c:pt idx="130">
                  <c:v>43974</c:v>
                </c:pt>
                <c:pt idx="131">
                  <c:v>43975</c:v>
                </c:pt>
                <c:pt idx="132">
                  <c:v>43976</c:v>
                </c:pt>
                <c:pt idx="133">
                  <c:v>43977</c:v>
                </c:pt>
                <c:pt idx="134">
                  <c:v>43978</c:v>
                </c:pt>
                <c:pt idx="135">
                  <c:v>43979</c:v>
                </c:pt>
                <c:pt idx="136">
                  <c:v>43980</c:v>
                </c:pt>
                <c:pt idx="137">
                  <c:v>43981</c:v>
                </c:pt>
                <c:pt idx="138">
                  <c:v>43982</c:v>
                </c:pt>
                <c:pt idx="139">
                  <c:v>43983</c:v>
                </c:pt>
                <c:pt idx="140">
                  <c:v>43984</c:v>
                </c:pt>
                <c:pt idx="141">
                  <c:v>43985</c:v>
                </c:pt>
                <c:pt idx="142">
                  <c:v>43986</c:v>
                </c:pt>
                <c:pt idx="143">
                  <c:v>43987</c:v>
                </c:pt>
                <c:pt idx="144">
                  <c:v>43988</c:v>
                </c:pt>
                <c:pt idx="145">
                  <c:v>43989</c:v>
                </c:pt>
                <c:pt idx="146">
                  <c:v>43990</c:v>
                </c:pt>
                <c:pt idx="147">
                  <c:v>43991</c:v>
                </c:pt>
                <c:pt idx="148">
                  <c:v>43992</c:v>
                </c:pt>
                <c:pt idx="149">
                  <c:v>43993</c:v>
                </c:pt>
                <c:pt idx="150">
                  <c:v>43994</c:v>
                </c:pt>
                <c:pt idx="151">
                  <c:v>43995</c:v>
                </c:pt>
                <c:pt idx="152">
                  <c:v>43996</c:v>
                </c:pt>
                <c:pt idx="153">
                  <c:v>43997</c:v>
                </c:pt>
                <c:pt idx="154">
                  <c:v>43998</c:v>
                </c:pt>
                <c:pt idx="155">
                  <c:v>43999</c:v>
                </c:pt>
                <c:pt idx="156">
                  <c:v>44000</c:v>
                </c:pt>
                <c:pt idx="157">
                  <c:v>44001</c:v>
                </c:pt>
                <c:pt idx="158">
                  <c:v>44002</c:v>
                </c:pt>
                <c:pt idx="159">
                  <c:v>44003</c:v>
                </c:pt>
                <c:pt idx="160">
                  <c:v>44004</c:v>
                </c:pt>
                <c:pt idx="161">
                  <c:v>44005</c:v>
                </c:pt>
                <c:pt idx="162">
                  <c:v>44006</c:v>
                </c:pt>
                <c:pt idx="163">
                  <c:v>44007</c:v>
                </c:pt>
                <c:pt idx="164">
                  <c:v>44008</c:v>
                </c:pt>
                <c:pt idx="165">
                  <c:v>44009</c:v>
                </c:pt>
                <c:pt idx="166">
                  <c:v>44010</c:v>
                </c:pt>
                <c:pt idx="167">
                  <c:v>44011</c:v>
                </c:pt>
                <c:pt idx="168">
                  <c:v>44012</c:v>
                </c:pt>
                <c:pt idx="169">
                  <c:v>44013</c:v>
                </c:pt>
                <c:pt idx="170">
                  <c:v>44014</c:v>
                </c:pt>
                <c:pt idx="171">
                  <c:v>44015</c:v>
                </c:pt>
                <c:pt idx="172">
                  <c:v>44016</c:v>
                </c:pt>
                <c:pt idx="173">
                  <c:v>44017</c:v>
                </c:pt>
                <c:pt idx="174">
                  <c:v>44018</c:v>
                </c:pt>
                <c:pt idx="175">
                  <c:v>44019</c:v>
                </c:pt>
                <c:pt idx="176">
                  <c:v>44020</c:v>
                </c:pt>
                <c:pt idx="177">
                  <c:v>44021</c:v>
                </c:pt>
                <c:pt idx="178">
                  <c:v>44022</c:v>
                </c:pt>
                <c:pt idx="179">
                  <c:v>44023</c:v>
                </c:pt>
                <c:pt idx="180">
                  <c:v>44024</c:v>
                </c:pt>
                <c:pt idx="181">
                  <c:v>44025</c:v>
                </c:pt>
                <c:pt idx="182">
                  <c:v>44026</c:v>
                </c:pt>
                <c:pt idx="183">
                  <c:v>44027</c:v>
                </c:pt>
                <c:pt idx="184">
                  <c:v>44028</c:v>
                </c:pt>
                <c:pt idx="185">
                  <c:v>44029</c:v>
                </c:pt>
                <c:pt idx="186">
                  <c:v>44030</c:v>
                </c:pt>
                <c:pt idx="187">
                  <c:v>44031</c:v>
                </c:pt>
                <c:pt idx="188">
                  <c:v>44032</c:v>
                </c:pt>
                <c:pt idx="189">
                  <c:v>44033</c:v>
                </c:pt>
                <c:pt idx="190">
                  <c:v>44034</c:v>
                </c:pt>
                <c:pt idx="191">
                  <c:v>44035</c:v>
                </c:pt>
                <c:pt idx="192">
                  <c:v>44036</c:v>
                </c:pt>
                <c:pt idx="193">
                  <c:v>44037</c:v>
                </c:pt>
                <c:pt idx="194">
                  <c:v>44038</c:v>
                </c:pt>
                <c:pt idx="195">
                  <c:v>44039</c:v>
                </c:pt>
                <c:pt idx="196">
                  <c:v>44040</c:v>
                </c:pt>
                <c:pt idx="197">
                  <c:v>44041</c:v>
                </c:pt>
                <c:pt idx="198">
                  <c:v>44042</c:v>
                </c:pt>
                <c:pt idx="199">
                  <c:v>44043</c:v>
                </c:pt>
                <c:pt idx="200">
                  <c:v>44044</c:v>
                </c:pt>
                <c:pt idx="201">
                  <c:v>44045</c:v>
                </c:pt>
                <c:pt idx="202">
                  <c:v>44046</c:v>
                </c:pt>
                <c:pt idx="203">
                  <c:v>44047</c:v>
                </c:pt>
                <c:pt idx="204">
                  <c:v>44048</c:v>
                </c:pt>
                <c:pt idx="205">
                  <c:v>44049</c:v>
                </c:pt>
                <c:pt idx="206">
                  <c:v>44050</c:v>
                </c:pt>
                <c:pt idx="207">
                  <c:v>44051</c:v>
                </c:pt>
                <c:pt idx="208">
                  <c:v>44052</c:v>
                </c:pt>
                <c:pt idx="209">
                  <c:v>44053</c:v>
                </c:pt>
                <c:pt idx="210">
                  <c:v>44054</c:v>
                </c:pt>
                <c:pt idx="211">
                  <c:v>44055</c:v>
                </c:pt>
                <c:pt idx="212">
                  <c:v>44056</c:v>
                </c:pt>
                <c:pt idx="213">
                  <c:v>44057</c:v>
                </c:pt>
                <c:pt idx="214">
                  <c:v>44058</c:v>
                </c:pt>
                <c:pt idx="215">
                  <c:v>44059</c:v>
                </c:pt>
                <c:pt idx="216">
                  <c:v>44060</c:v>
                </c:pt>
                <c:pt idx="217">
                  <c:v>44061</c:v>
                </c:pt>
                <c:pt idx="218">
                  <c:v>44062</c:v>
                </c:pt>
                <c:pt idx="219">
                  <c:v>44063</c:v>
                </c:pt>
                <c:pt idx="220">
                  <c:v>44064</c:v>
                </c:pt>
                <c:pt idx="221">
                  <c:v>44065</c:v>
                </c:pt>
                <c:pt idx="222">
                  <c:v>44066</c:v>
                </c:pt>
                <c:pt idx="223">
                  <c:v>44067</c:v>
                </c:pt>
                <c:pt idx="224">
                  <c:v>44068</c:v>
                </c:pt>
                <c:pt idx="225">
                  <c:v>44069</c:v>
                </c:pt>
                <c:pt idx="226">
                  <c:v>44070</c:v>
                </c:pt>
                <c:pt idx="227">
                  <c:v>44071</c:v>
                </c:pt>
                <c:pt idx="228">
                  <c:v>44072</c:v>
                </c:pt>
                <c:pt idx="229">
                  <c:v>44073</c:v>
                </c:pt>
                <c:pt idx="230">
                  <c:v>44074</c:v>
                </c:pt>
                <c:pt idx="231">
                  <c:v>44075</c:v>
                </c:pt>
                <c:pt idx="232">
                  <c:v>44076</c:v>
                </c:pt>
                <c:pt idx="233">
                  <c:v>44077</c:v>
                </c:pt>
                <c:pt idx="234">
                  <c:v>44078</c:v>
                </c:pt>
                <c:pt idx="235">
                  <c:v>44079</c:v>
                </c:pt>
                <c:pt idx="236">
                  <c:v>44080</c:v>
                </c:pt>
                <c:pt idx="237">
                  <c:v>44081</c:v>
                </c:pt>
                <c:pt idx="238">
                  <c:v>44082</c:v>
                </c:pt>
                <c:pt idx="239">
                  <c:v>44083</c:v>
                </c:pt>
                <c:pt idx="240">
                  <c:v>44084</c:v>
                </c:pt>
                <c:pt idx="241">
                  <c:v>44085</c:v>
                </c:pt>
                <c:pt idx="242">
                  <c:v>44086</c:v>
                </c:pt>
                <c:pt idx="243">
                  <c:v>44087</c:v>
                </c:pt>
                <c:pt idx="244">
                  <c:v>44088</c:v>
                </c:pt>
                <c:pt idx="245">
                  <c:v>44089</c:v>
                </c:pt>
                <c:pt idx="246">
                  <c:v>44090</c:v>
                </c:pt>
                <c:pt idx="247">
                  <c:v>44091</c:v>
                </c:pt>
                <c:pt idx="248">
                  <c:v>44092</c:v>
                </c:pt>
                <c:pt idx="249">
                  <c:v>44093</c:v>
                </c:pt>
                <c:pt idx="250">
                  <c:v>44094</c:v>
                </c:pt>
                <c:pt idx="251">
                  <c:v>44095</c:v>
                </c:pt>
                <c:pt idx="252">
                  <c:v>44096</c:v>
                </c:pt>
                <c:pt idx="253">
                  <c:v>44097</c:v>
                </c:pt>
                <c:pt idx="254">
                  <c:v>44098</c:v>
                </c:pt>
                <c:pt idx="255">
                  <c:v>44099</c:v>
                </c:pt>
                <c:pt idx="256">
                  <c:v>44100</c:v>
                </c:pt>
                <c:pt idx="257">
                  <c:v>44101</c:v>
                </c:pt>
                <c:pt idx="258">
                  <c:v>44102</c:v>
                </c:pt>
                <c:pt idx="259">
                  <c:v>44103</c:v>
                </c:pt>
                <c:pt idx="260">
                  <c:v>44104</c:v>
                </c:pt>
                <c:pt idx="261">
                  <c:v>44105</c:v>
                </c:pt>
                <c:pt idx="262">
                  <c:v>44106</c:v>
                </c:pt>
                <c:pt idx="263">
                  <c:v>44107</c:v>
                </c:pt>
                <c:pt idx="264">
                  <c:v>44108</c:v>
                </c:pt>
                <c:pt idx="265">
                  <c:v>44109</c:v>
                </c:pt>
                <c:pt idx="266">
                  <c:v>44110</c:v>
                </c:pt>
                <c:pt idx="267">
                  <c:v>44111</c:v>
                </c:pt>
                <c:pt idx="268">
                  <c:v>44112</c:v>
                </c:pt>
                <c:pt idx="269">
                  <c:v>44113</c:v>
                </c:pt>
                <c:pt idx="270">
                  <c:v>44114</c:v>
                </c:pt>
                <c:pt idx="271">
                  <c:v>44115</c:v>
                </c:pt>
                <c:pt idx="272">
                  <c:v>44116</c:v>
                </c:pt>
                <c:pt idx="273">
                  <c:v>44117</c:v>
                </c:pt>
                <c:pt idx="274">
                  <c:v>44118</c:v>
                </c:pt>
                <c:pt idx="275">
                  <c:v>44119</c:v>
                </c:pt>
                <c:pt idx="276">
                  <c:v>44120</c:v>
                </c:pt>
                <c:pt idx="277">
                  <c:v>44121</c:v>
                </c:pt>
                <c:pt idx="278">
                  <c:v>44122</c:v>
                </c:pt>
                <c:pt idx="279">
                  <c:v>44123</c:v>
                </c:pt>
                <c:pt idx="280">
                  <c:v>44124</c:v>
                </c:pt>
                <c:pt idx="281">
                  <c:v>44125</c:v>
                </c:pt>
                <c:pt idx="282">
                  <c:v>44126</c:v>
                </c:pt>
                <c:pt idx="283">
                  <c:v>44127</c:v>
                </c:pt>
                <c:pt idx="284">
                  <c:v>44128</c:v>
                </c:pt>
                <c:pt idx="285">
                  <c:v>44129</c:v>
                </c:pt>
                <c:pt idx="286">
                  <c:v>44130</c:v>
                </c:pt>
                <c:pt idx="287">
                  <c:v>44131</c:v>
                </c:pt>
                <c:pt idx="288">
                  <c:v>44132</c:v>
                </c:pt>
                <c:pt idx="289">
                  <c:v>44133</c:v>
                </c:pt>
                <c:pt idx="290">
                  <c:v>44134</c:v>
                </c:pt>
                <c:pt idx="291">
                  <c:v>44135</c:v>
                </c:pt>
                <c:pt idx="292">
                  <c:v>44136</c:v>
                </c:pt>
                <c:pt idx="293">
                  <c:v>44137</c:v>
                </c:pt>
                <c:pt idx="294">
                  <c:v>44138</c:v>
                </c:pt>
                <c:pt idx="295">
                  <c:v>44139</c:v>
                </c:pt>
                <c:pt idx="296">
                  <c:v>44140</c:v>
                </c:pt>
                <c:pt idx="297">
                  <c:v>44141</c:v>
                </c:pt>
                <c:pt idx="298">
                  <c:v>44142</c:v>
                </c:pt>
                <c:pt idx="299">
                  <c:v>44143</c:v>
                </c:pt>
                <c:pt idx="300">
                  <c:v>44144</c:v>
                </c:pt>
                <c:pt idx="301">
                  <c:v>44145</c:v>
                </c:pt>
                <c:pt idx="302">
                  <c:v>44146</c:v>
                </c:pt>
                <c:pt idx="303">
                  <c:v>44147</c:v>
                </c:pt>
                <c:pt idx="304">
                  <c:v>44148</c:v>
                </c:pt>
                <c:pt idx="305">
                  <c:v>44149</c:v>
                </c:pt>
                <c:pt idx="306">
                  <c:v>44150</c:v>
                </c:pt>
                <c:pt idx="307">
                  <c:v>44151</c:v>
                </c:pt>
                <c:pt idx="308">
                  <c:v>44152</c:v>
                </c:pt>
                <c:pt idx="309">
                  <c:v>44153</c:v>
                </c:pt>
                <c:pt idx="310">
                  <c:v>44154</c:v>
                </c:pt>
                <c:pt idx="311">
                  <c:v>44155</c:v>
                </c:pt>
                <c:pt idx="312">
                  <c:v>44156</c:v>
                </c:pt>
                <c:pt idx="313">
                  <c:v>44157</c:v>
                </c:pt>
                <c:pt idx="314">
                  <c:v>44158</c:v>
                </c:pt>
                <c:pt idx="315">
                  <c:v>44159</c:v>
                </c:pt>
                <c:pt idx="316">
                  <c:v>44160</c:v>
                </c:pt>
                <c:pt idx="317">
                  <c:v>44161</c:v>
                </c:pt>
                <c:pt idx="318">
                  <c:v>44162</c:v>
                </c:pt>
                <c:pt idx="319">
                  <c:v>44163</c:v>
                </c:pt>
                <c:pt idx="320">
                  <c:v>44164</c:v>
                </c:pt>
                <c:pt idx="321">
                  <c:v>44165</c:v>
                </c:pt>
                <c:pt idx="322">
                  <c:v>44166</c:v>
                </c:pt>
                <c:pt idx="323">
                  <c:v>44167</c:v>
                </c:pt>
                <c:pt idx="324">
                  <c:v>44168</c:v>
                </c:pt>
                <c:pt idx="325">
                  <c:v>44169</c:v>
                </c:pt>
                <c:pt idx="326">
                  <c:v>44170</c:v>
                </c:pt>
                <c:pt idx="327">
                  <c:v>44171</c:v>
                </c:pt>
                <c:pt idx="328">
                  <c:v>44172</c:v>
                </c:pt>
                <c:pt idx="329">
                  <c:v>44173</c:v>
                </c:pt>
                <c:pt idx="330">
                  <c:v>44174</c:v>
                </c:pt>
                <c:pt idx="331">
                  <c:v>44175</c:v>
                </c:pt>
                <c:pt idx="332">
                  <c:v>44176</c:v>
                </c:pt>
                <c:pt idx="333">
                  <c:v>44177</c:v>
                </c:pt>
                <c:pt idx="334">
                  <c:v>44178</c:v>
                </c:pt>
                <c:pt idx="335">
                  <c:v>44179</c:v>
                </c:pt>
                <c:pt idx="336">
                  <c:v>44180</c:v>
                </c:pt>
                <c:pt idx="337">
                  <c:v>44181</c:v>
                </c:pt>
                <c:pt idx="338">
                  <c:v>44182</c:v>
                </c:pt>
                <c:pt idx="339">
                  <c:v>44183</c:v>
                </c:pt>
                <c:pt idx="340">
                  <c:v>44184</c:v>
                </c:pt>
                <c:pt idx="341">
                  <c:v>44185</c:v>
                </c:pt>
                <c:pt idx="342">
                  <c:v>44186</c:v>
                </c:pt>
                <c:pt idx="343">
                  <c:v>44187</c:v>
                </c:pt>
                <c:pt idx="344">
                  <c:v>44188</c:v>
                </c:pt>
                <c:pt idx="345">
                  <c:v>44189</c:v>
                </c:pt>
                <c:pt idx="346">
                  <c:v>44190</c:v>
                </c:pt>
                <c:pt idx="347">
                  <c:v>44191</c:v>
                </c:pt>
                <c:pt idx="348">
                  <c:v>44192</c:v>
                </c:pt>
                <c:pt idx="349">
                  <c:v>44193</c:v>
                </c:pt>
                <c:pt idx="350">
                  <c:v>44194</c:v>
                </c:pt>
                <c:pt idx="351">
                  <c:v>44195</c:v>
                </c:pt>
                <c:pt idx="352">
                  <c:v>44196</c:v>
                </c:pt>
                <c:pt idx="353">
                  <c:v>44197</c:v>
                </c:pt>
                <c:pt idx="354">
                  <c:v>44198</c:v>
                </c:pt>
                <c:pt idx="355">
                  <c:v>44199</c:v>
                </c:pt>
                <c:pt idx="356">
                  <c:v>44200</c:v>
                </c:pt>
                <c:pt idx="357">
                  <c:v>44201</c:v>
                </c:pt>
                <c:pt idx="358">
                  <c:v>44202</c:v>
                </c:pt>
                <c:pt idx="359">
                  <c:v>44203</c:v>
                </c:pt>
                <c:pt idx="360">
                  <c:v>44204</c:v>
                </c:pt>
                <c:pt idx="361">
                  <c:v>44205</c:v>
                </c:pt>
                <c:pt idx="362">
                  <c:v>44206</c:v>
                </c:pt>
                <c:pt idx="363">
                  <c:v>44207</c:v>
                </c:pt>
                <c:pt idx="364">
                  <c:v>44208</c:v>
                </c:pt>
                <c:pt idx="365">
                  <c:v>44209</c:v>
                </c:pt>
                <c:pt idx="366">
                  <c:v>44210</c:v>
                </c:pt>
                <c:pt idx="367">
                  <c:v>44211</c:v>
                </c:pt>
                <c:pt idx="368">
                  <c:v>44212</c:v>
                </c:pt>
                <c:pt idx="369" formatCode="m/d/yyyy">
                  <c:v>44213</c:v>
                </c:pt>
                <c:pt idx="370" formatCode="m/d/yyyy">
                  <c:v>44214</c:v>
                </c:pt>
                <c:pt idx="371" formatCode="m/d/yyyy">
                  <c:v>44215</c:v>
                </c:pt>
                <c:pt idx="372" formatCode="m/d/yyyy">
                  <c:v>44216</c:v>
                </c:pt>
                <c:pt idx="373" formatCode="m/d/yyyy">
                  <c:v>44217</c:v>
                </c:pt>
                <c:pt idx="374" formatCode="m/d/yyyy">
                  <c:v>44218</c:v>
                </c:pt>
                <c:pt idx="375" formatCode="m/d/yyyy">
                  <c:v>44219</c:v>
                </c:pt>
                <c:pt idx="376" formatCode="m/d/yyyy">
                  <c:v>44220</c:v>
                </c:pt>
                <c:pt idx="377" formatCode="m/d/yyyy">
                  <c:v>44221</c:v>
                </c:pt>
                <c:pt idx="378" formatCode="m/d/yyyy">
                  <c:v>44222</c:v>
                </c:pt>
                <c:pt idx="379" formatCode="m/d/yyyy">
                  <c:v>44223</c:v>
                </c:pt>
                <c:pt idx="380" formatCode="m/d/yyyy">
                  <c:v>44224</c:v>
                </c:pt>
                <c:pt idx="381" formatCode="m/d/yyyy">
                  <c:v>44225</c:v>
                </c:pt>
                <c:pt idx="382" formatCode="m/d/yyyy">
                  <c:v>44226</c:v>
                </c:pt>
                <c:pt idx="383" formatCode="m/d/yyyy">
                  <c:v>44227</c:v>
                </c:pt>
                <c:pt idx="384" formatCode="m/d/yyyy">
                  <c:v>44228</c:v>
                </c:pt>
                <c:pt idx="385" formatCode="m/d/yyyy">
                  <c:v>44229</c:v>
                </c:pt>
                <c:pt idx="386" formatCode="m/d/yyyy">
                  <c:v>44230</c:v>
                </c:pt>
                <c:pt idx="387" formatCode="m/d/yyyy">
                  <c:v>44231</c:v>
                </c:pt>
                <c:pt idx="388" formatCode="m/d/yyyy">
                  <c:v>44232</c:v>
                </c:pt>
                <c:pt idx="389" formatCode="m/d/yyyy">
                  <c:v>44233</c:v>
                </c:pt>
                <c:pt idx="390" formatCode="m/d/yyyy">
                  <c:v>44234</c:v>
                </c:pt>
                <c:pt idx="391" formatCode="m/d/yyyy">
                  <c:v>44235</c:v>
                </c:pt>
                <c:pt idx="392" formatCode="m/d/yyyy">
                  <c:v>44236</c:v>
                </c:pt>
                <c:pt idx="393" formatCode="m/d/yyyy">
                  <c:v>44237</c:v>
                </c:pt>
                <c:pt idx="394" formatCode="m/d/yyyy">
                  <c:v>44238</c:v>
                </c:pt>
                <c:pt idx="395" formatCode="m/d/yyyy">
                  <c:v>44239</c:v>
                </c:pt>
                <c:pt idx="396" formatCode="m/d/yyyy">
                  <c:v>44240</c:v>
                </c:pt>
                <c:pt idx="397" formatCode="m/d/yyyy">
                  <c:v>44241</c:v>
                </c:pt>
                <c:pt idx="398" formatCode="m/d/yyyy">
                  <c:v>44242</c:v>
                </c:pt>
                <c:pt idx="399" formatCode="m/d/yyyy">
                  <c:v>44243</c:v>
                </c:pt>
                <c:pt idx="400" formatCode="m/d/yyyy">
                  <c:v>44244</c:v>
                </c:pt>
                <c:pt idx="401" formatCode="m/d/yyyy">
                  <c:v>44245</c:v>
                </c:pt>
                <c:pt idx="402" formatCode="m/d/yyyy">
                  <c:v>44246</c:v>
                </c:pt>
                <c:pt idx="403" formatCode="m/d/yyyy">
                  <c:v>44247</c:v>
                </c:pt>
                <c:pt idx="404" formatCode="m/d/yyyy">
                  <c:v>44248</c:v>
                </c:pt>
                <c:pt idx="405" formatCode="m/d/yyyy">
                  <c:v>44249</c:v>
                </c:pt>
                <c:pt idx="406" formatCode="m/d/yyyy">
                  <c:v>44250</c:v>
                </c:pt>
                <c:pt idx="407" formatCode="m/d/yyyy">
                  <c:v>44251</c:v>
                </c:pt>
                <c:pt idx="408" formatCode="m/d/yyyy">
                  <c:v>44252</c:v>
                </c:pt>
                <c:pt idx="409" formatCode="m/d/yyyy">
                  <c:v>44253</c:v>
                </c:pt>
                <c:pt idx="410" formatCode="m/d/yyyy">
                  <c:v>44254</c:v>
                </c:pt>
                <c:pt idx="411" formatCode="m/d/yyyy">
                  <c:v>44255</c:v>
                </c:pt>
                <c:pt idx="412" formatCode="m/d/yyyy">
                  <c:v>44256</c:v>
                </c:pt>
                <c:pt idx="413" formatCode="m/d/yyyy">
                  <c:v>44257</c:v>
                </c:pt>
                <c:pt idx="414" formatCode="m/d/yyyy">
                  <c:v>44258</c:v>
                </c:pt>
                <c:pt idx="415" formatCode="m/d/yyyy">
                  <c:v>44259</c:v>
                </c:pt>
                <c:pt idx="416" formatCode="m/d/yyyy">
                  <c:v>44260</c:v>
                </c:pt>
                <c:pt idx="417" formatCode="m/d/yyyy">
                  <c:v>44261</c:v>
                </c:pt>
                <c:pt idx="418" formatCode="m/d/yyyy">
                  <c:v>44262</c:v>
                </c:pt>
                <c:pt idx="419" formatCode="m/d/yyyy">
                  <c:v>44263</c:v>
                </c:pt>
                <c:pt idx="420" formatCode="m/d/yyyy">
                  <c:v>44264</c:v>
                </c:pt>
                <c:pt idx="421" formatCode="m/d/yyyy">
                  <c:v>44265</c:v>
                </c:pt>
                <c:pt idx="422" formatCode="m/d/yyyy">
                  <c:v>44266</c:v>
                </c:pt>
                <c:pt idx="423" formatCode="m/d/yyyy">
                  <c:v>44267</c:v>
                </c:pt>
                <c:pt idx="424" formatCode="m/d/yyyy">
                  <c:v>44268</c:v>
                </c:pt>
                <c:pt idx="425" formatCode="m/d/yyyy">
                  <c:v>44269</c:v>
                </c:pt>
                <c:pt idx="426" formatCode="m/d/yyyy">
                  <c:v>44270</c:v>
                </c:pt>
                <c:pt idx="427" formatCode="m/d/yyyy">
                  <c:v>44271</c:v>
                </c:pt>
                <c:pt idx="428" formatCode="m/d/yyyy">
                  <c:v>44272</c:v>
                </c:pt>
                <c:pt idx="429" formatCode="m/d/yyyy">
                  <c:v>44273</c:v>
                </c:pt>
                <c:pt idx="430" formatCode="m/d/yyyy">
                  <c:v>44274</c:v>
                </c:pt>
                <c:pt idx="431" formatCode="m/d/yyyy">
                  <c:v>44275</c:v>
                </c:pt>
                <c:pt idx="432" formatCode="m/d/yyyy">
                  <c:v>44276</c:v>
                </c:pt>
                <c:pt idx="433" formatCode="m/d/yyyy">
                  <c:v>44277</c:v>
                </c:pt>
                <c:pt idx="434" formatCode="m/d/yyyy">
                  <c:v>44278</c:v>
                </c:pt>
                <c:pt idx="435" formatCode="m/d/yyyy">
                  <c:v>44279</c:v>
                </c:pt>
                <c:pt idx="436" formatCode="m/d/yyyy">
                  <c:v>44280</c:v>
                </c:pt>
                <c:pt idx="437" formatCode="m/d/yyyy">
                  <c:v>44281</c:v>
                </c:pt>
                <c:pt idx="438" formatCode="m/d/yyyy">
                  <c:v>44282</c:v>
                </c:pt>
                <c:pt idx="439" formatCode="m/d/yyyy">
                  <c:v>44283</c:v>
                </c:pt>
                <c:pt idx="440" formatCode="m/d/yyyy">
                  <c:v>44284</c:v>
                </c:pt>
                <c:pt idx="441" formatCode="m/d/yyyy">
                  <c:v>44285</c:v>
                </c:pt>
                <c:pt idx="442" formatCode="m/d/yyyy">
                  <c:v>44286</c:v>
                </c:pt>
                <c:pt idx="443" formatCode="m/d/yyyy">
                  <c:v>44287</c:v>
                </c:pt>
                <c:pt idx="444" formatCode="m/d/yyyy">
                  <c:v>44288</c:v>
                </c:pt>
                <c:pt idx="445" formatCode="m/d/yyyy">
                  <c:v>44289</c:v>
                </c:pt>
                <c:pt idx="446" formatCode="m/d/yyyy">
                  <c:v>44290</c:v>
                </c:pt>
                <c:pt idx="447" formatCode="m/d/yyyy">
                  <c:v>44291</c:v>
                </c:pt>
                <c:pt idx="448" formatCode="m/d/yyyy">
                  <c:v>44292</c:v>
                </c:pt>
                <c:pt idx="449" formatCode="m/d/yyyy">
                  <c:v>44293</c:v>
                </c:pt>
                <c:pt idx="450" formatCode="m/d/yyyy">
                  <c:v>44294</c:v>
                </c:pt>
                <c:pt idx="451" formatCode="m/d/yyyy">
                  <c:v>44295</c:v>
                </c:pt>
                <c:pt idx="452" formatCode="m/d/yyyy">
                  <c:v>44296</c:v>
                </c:pt>
                <c:pt idx="453" formatCode="m/d/yyyy">
                  <c:v>44297</c:v>
                </c:pt>
                <c:pt idx="454" formatCode="m/d/yyyy">
                  <c:v>44298</c:v>
                </c:pt>
                <c:pt idx="455" formatCode="m/d/yyyy">
                  <c:v>44299</c:v>
                </c:pt>
                <c:pt idx="456" formatCode="m/d/yyyy">
                  <c:v>44300</c:v>
                </c:pt>
                <c:pt idx="457" formatCode="m/d/yyyy">
                  <c:v>44301</c:v>
                </c:pt>
                <c:pt idx="458" formatCode="m/d/yyyy">
                  <c:v>44302</c:v>
                </c:pt>
                <c:pt idx="459" formatCode="m/d/yyyy">
                  <c:v>44303</c:v>
                </c:pt>
                <c:pt idx="460" formatCode="m/d/yyyy">
                  <c:v>44304</c:v>
                </c:pt>
                <c:pt idx="461" formatCode="m/d/yyyy">
                  <c:v>44305</c:v>
                </c:pt>
                <c:pt idx="462" formatCode="m/d/yyyy">
                  <c:v>44306</c:v>
                </c:pt>
                <c:pt idx="463" formatCode="m/d/yyyy">
                  <c:v>44307</c:v>
                </c:pt>
                <c:pt idx="464" formatCode="m/d/yyyy">
                  <c:v>44308</c:v>
                </c:pt>
                <c:pt idx="465" formatCode="m/d/yyyy">
                  <c:v>44309</c:v>
                </c:pt>
                <c:pt idx="466" formatCode="m/d/yyyy">
                  <c:v>44310</c:v>
                </c:pt>
                <c:pt idx="467" formatCode="m/d/yyyy">
                  <c:v>44311</c:v>
                </c:pt>
                <c:pt idx="468" formatCode="m/d/yyyy">
                  <c:v>44312</c:v>
                </c:pt>
                <c:pt idx="469" formatCode="m/d/yyyy">
                  <c:v>44313</c:v>
                </c:pt>
                <c:pt idx="470" formatCode="m/d/yyyy">
                  <c:v>44314</c:v>
                </c:pt>
                <c:pt idx="471" formatCode="m/d/yyyy">
                  <c:v>44315</c:v>
                </c:pt>
                <c:pt idx="472" formatCode="m/d/yyyy">
                  <c:v>44316</c:v>
                </c:pt>
                <c:pt idx="473" formatCode="m/d/yyyy">
                  <c:v>44317</c:v>
                </c:pt>
                <c:pt idx="474" formatCode="m/d/yyyy">
                  <c:v>44318</c:v>
                </c:pt>
                <c:pt idx="475" formatCode="m/d/yyyy">
                  <c:v>44319</c:v>
                </c:pt>
                <c:pt idx="476" formatCode="m/d/yyyy">
                  <c:v>44320</c:v>
                </c:pt>
                <c:pt idx="477" formatCode="m/d/yyyy">
                  <c:v>44321</c:v>
                </c:pt>
                <c:pt idx="478" formatCode="m/d/yyyy">
                  <c:v>44322</c:v>
                </c:pt>
                <c:pt idx="479" formatCode="m/d/yyyy">
                  <c:v>44323</c:v>
                </c:pt>
                <c:pt idx="480" formatCode="m/d/yyyy">
                  <c:v>44324</c:v>
                </c:pt>
                <c:pt idx="481" formatCode="m/d/yyyy">
                  <c:v>44325</c:v>
                </c:pt>
                <c:pt idx="482" formatCode="m/d/yyyy">
                  <c:v>44326</c:v>
                </c:pt>
                <c:pt idx="483" formatCode="m/d/yyyy">
                  <c:v>44327</c:v>
                </c:pt>
                <c:pt idx="484" formatCode="m/d/yyyy">
                  <c:v>44328</c:v>
                </c:pt>
                <c:pt idx="485" formatCode="m/d/yyyy">
                  <c:v>44329</c:v>
                </c:pt>
                <c:pt idx="486" formatCode="m/d/yyyy">
                  <c:v>44330</c:v>
                </c:pt>
                <c:pt idx="487" formatCode="m/d/yyyy">
                  <c:v>44331</c:v>
                </c:pt>
                <c:pt idx="488" formatCode="m/d/yyyy">
                  <c:v>44332</c:v>
                </c:pt>
                <c:pt idx="489" formatCode="m/d/yyyy">
                  <c:v>44333</c:v>
                </c:pt>
                <c:pt idx="490" formatCode="m/d/yyyy">
                  <c:v>44334</c:v>
                </c:pt>
                <c:pt idx="491" formatCode="m/d/yyyy">
                  <c:v>44335</c:v>
                </c:pt>
                <c:pt idx="492" formatCode="m/d/yyyy">
                  <c:v>44336</c:v>
                </c:pt>
                <c:pt idx="493" formatCode="m/d/yyyy">
                  <c:v>44337</c:v>
                </c:pt>
                <c:pt idx="494" formatCode="m/d/yyyy">
                  <c:v>44338</c:v>
                </c:pt>
                <c:pt idx="495" formatCode="m/d/yyyy">
                  <c:v>44339</c:v>
                </c:pt>
                <c:pt idx="496" formatCode="m/d/yyyy">
                  <c:v>44340</c:v>
                </c:pt>
                <c:pt idx="497" formatCode="m/d/yyyy">
                  <c:v>44341</c:v>
                </c:pt>
                <c:pt idx="498" formatCode="m/d/yyyy">
                  <c:v>44342</c:v>
                </c:pt>
                <c:pt idx="499" formatCode="m/d/yyyy">
                  <c:v>44343</c:v>
                </c:pt>
                <c:pt idx="500" formatCode="m/d/yyyy">
                  <c:v>44344</c:v>
                </c:pt>
                <c:pt idx="501" formatCode="m/d/yyyy">
                  <c:v>44345</c:v>
                </c:pt>
                <c:pt idx="502" formatCode="m/d/yyyy">
                  <c:v>44346</c:v>
                </c:pt>
                <c:pt idx="503" formatCode="m/d/yyyy">
                  <c:v>44347</c:v>
                </c:pt>
                <c:pt idx="504" formatCode="m/d/yyyy">
                  <c:v>44348</c:v>
                </c:pt>
                <c:pt idx="505" formatCode="m/d/yyyy">
                  <c:v>44349</c:v>
                </c:pt>
                <c:pt idx="506" formatCode="m/d/yyyy">
                  <c:v>44350</c:v>
                </c:pt>
                <c:pt idx="507" formatCode="m/d/yyyy">
                  <c:v>44351</c:v>
                </c:pt>
                <c:pt idx="508" formatCode="m/d/yyyy">
                  <c:v>44352</c:v>
                </c:pt>
                <c:pt idx="509" formatCode="m/d/yyyy">
                  <c:v>44353</c:v>
                </c:pt>
                <c:pt idx="510" formatCode="m/d/yyyy">
                  <c:v>44354</c:v>
                </c:pt>
                <c:pt idx="511" formatCode="m/d/yyyy">
                  <c:v>44355</c:v>
                </c:pt>
                <c:pt idx="512" formatCode="m/d/yyyy">
                  <c:v>44356</c:v>
                </c:pt>
                <c:pt idx="513" formatCode="m/d/yyyy">
                  <c:v>44357</c:v>
                </c:pt>
                <c:pt idx="514" formatCode="m/d/yyyy">
                  <c:v>44358</c:v>
                </c:pt>
                <c:pt idx="515" formatCode="m/d/yyyy">
                  <c:v>44359</c:v>
                </c:pt>
                <c:pt idx="516" formatCode="m/d/yyyy">
                  <c:v>44360</c:v>
                </c:pt>
                <c:pt idx="517" formatCode="m/d/yyyy">
                  <c:v>44361</c:v>
                </c:pt>
                <c:pt idx="518" formatCode="m/d/yyyy">
                  <c:v>44362</c:v>
                </c:pt>
                <c:pt idx="519" formatCode="m/d/yyyy">
                  <c:v>44363</c:v>
                </c:pt>
                <c:pt idx="520" formatCode="m/d/yyyy">
                  <c:v>44364</c:v>
                </c:pt>
                <c:pt idx="521" formatCode="m/d/yyyy">
                  <c:v>44365</c:v>
                </c:pt>
                <c:pt idx="522" formatCode="m/d/yyyy">
                  <c:v>44366</c:v>
                </c:pt>
                <c:pt idx="523" formatCode="m/d/yyyy">
                  <c:v>44367</c:v>
                </c:pt>
                <c:pt idx="524" formatCode="m/d/yyyy">
                  <c:v>44368</c:v>
                </c:pt>
                <c:pt idx="525" formatCode="m/d/yyyy">
                  <c:v>44369</c:v>
                </c:pt>
                <c:pt idx="526" formatCode="m/d/yyyy">
                  <c:v>44370</c:v>
                </c:pt>
                <c:pt idx="527" formatCode="m/d/yyyy">
                  <c:v>44371</c:v>
                </c:pt>
                <c:pt idx="528" formatCode="m/d/yyyy">
                  <c:v>44372</c:v>
                </c:pt>
                <c:pt idx="529" formatCode="m/d/yyyy">
                  <c:v>44373</c:v>
                </c:pt>
                <c:pt idx="530" formatCode="m/d/yyyy">
                  <c:v>44374</c:v>
                </c:pt>
                <c:pt idx="531" formatCode="m/d/yyyy">
                  <c:v>44375</c:v>
                </c:pt>
                <c:pt idx="532" formatCode="m/d/yyyy">
                  <c:v>44376</c:v>
                </c:pt>
                <c:pt idx="533" formatCode="m/d/yyyy">
                  <c:v>44377</c:v>
                </c:pt>
                <c:pt idx="534" formatCode="m/d/yyyy">
                  <c:v>44378</c:v>
                </c:pt>
                <c:pt idx="535" formatCode="m/d/yyyy">
                  <c:v>44379</c:v>
                </c:pt>
                <c:pt idx="536" formatCode="m/d/yyyy">
                  <c:v>44380</c:v>
                </c:pt>
                <c:pt idx="537" formatCode="m/d/yyyy">
                  <c:v>44381</c:v>
                </c:pt>
                <c:pt idx="538" formatCode="m/d/yyyy">
                  <c:v>44382</c:v>
                </c:pt>
                <c:pt idx="539" formatCode="m/d/yyyy">
                  <c:v>44383</c:v>
                </c:pt>
                <c:pt idx="540" formatCode="m/d/yyyy">
                  <c:v>44384</c:v>
                </c:pt>
                <c:pt idx="541" formatCode="m/d/yyyy">
                  <c:v>44385</c:v>
                </c:pt>
                <c:pt idx="542" formatCode="m/d/yyyy">
                  <c:v>44386</c:v>
                </c:pt>
                <c:pt idx="543" formatCode="m/d/yyyy">
                  <c:v>44387</c:v>
                </c:pt>
                <c:pt idx="544" formatCode="m/d/yyyy">
                  <c:v>44388</c:v>
                </c:pt>
                <c:pt idx="545" formatCode="m/d/yyyy">
                  <c:v>44389</c:v>
                </c:pt>
                <c:pt idx="546" formatCode="m/d/yyyy">
                  <c:v>44390</c:v>
                </c:pt>
                <c:pt idx="547" formatCode="m/d/yyyy">
                  <c:v>44391</c:v>
                </c:pt>
                <c:pt idx="548" formatCode="m/d/yyyy">
                  <c:v>44392</c:v>
                </c:pt>
                <c:pt idx="549" formatCode="m/d/yyyy">
                  <c:v>44393</c:v>
                </c:pt>
                <c:pt idx="550" formatCode="m/d/yyyy">
                  <c:v>44394</c:v>
                </c:pt>
                <c:pt idx="551" formatCode="m/d/yyyy">
                  <c:v>44395</c:v>
                </c:pt>
                <c:pt idx="552" formatCode="m/d/yyyy">
                  <c:v>44396</c:v>
                </c:pt>
                <c:pt idx="553" formatCode="m/d/yyyy">
                  <c:v>44397</c:v>
                </c:pt>
                <c:pt idx="554" formatCode="m/d/yyyy">
                  <c:v>44398</c:v>
                </c:pt>
                <c:pt idx="555" formatCode="m/d/yyyy">
                  <c:v>44399</c:v>
                </c:pt>
                <c:pt idx="556" formatCode="m/d/yyyy">
                  <c:v>44400</c:v>
                </c:pt>
                <c:pt idx="557" formatCode="m/d/yyyy">
                  <c:v>44401</c:v>
                </c:pt>
                <c:pt idx="558" formatCode="m/d/yyyy">
                  <c:v>44402</c:v>
                </c:pt>
                <c:pt idx="559" formatCode="m/d/yyyy">
                  <c:v>44403</c:v>
                </c:pt>
                <c:pt idx="560" formatCode="m/d/yyyy">
                  <c:v>44404</c:v>
                </c:pt>
                <c:pt idx="561" formatCode="m/d/yyyy">
                  <c:v>44405</c:v>
                </c:pt>
                <c:pt idx="562" formatCode="m/d/yyyy">
                  <c:v>44406</c:v>
                </c:pt>
                <c:pt idx="563" formatCode="m/d/yyyy">
                  <c:v>44407</c:v>
                </c:pt>
                <c:pt idx="564" formatCode="m/d/yyyy">
                  <c:v>44408</c:v>
                </c:pt>
                <c:pt idx="565" formatCode="m/d/yyyy">
                  <c:v>44409</c:v>
                </c:pt>
                <c:pt idx="566" formatCode="m/d/yyyy">
                  <c:v>44410</c:v>
                </c:pt>
                <c:pt idx="567" formatCode="m/d/yyyy">
                  <c:v>44411</c:v>
                </c:pt>
                <c:pt idx="568" formatCode="m/d/yyyy">
                  <c:v>44412</c:v>
                </c:pt>
                <c:pt idx="569" formatCode="m/d/yyyy">
                  <c:v>44413</c:v>
                </c:pt>
                <c:pt idx="570" formatCode="m/d/yyyy">
                  <c:v>44414</c:v>
                </c:pt>
                <c:pt idx="571" formatCode="m/d/yyyy">
                  <c:v>44415</c:v>
                </c:pt>
                <c:pt idx="572" formatCode="m/d/yyyy">
                  <c:v>44416</c:v>
                </c:pt>
                <c:pt idx="573" formatCode="m/d/yyyy">
                  <c:v>44417</c:v>
                </c:pt>
                <c:pt idx="574" formatCode="m/d/yyyy">
                  <c:v>44418</c:v>
                </c:pt>
                <c:pt idx="575" formatCode="m/d/yyyy">
                  <c:v>44419</c:v>
                </c:pt>
                <c:pt idx="576" formatCode="m/d/yyyy">
                  <c:v>44420</c:v>
                </c:pt>
                <c:pt idx="577" formatCode="m/d/yyyy">
                  <c:v>44421</c:v>
                </c:pt>
                <c:pt idx="578" formatCode="m/d/yyyy">
                  <c:v>44422</c:v>
                </c:pt>
                <c:pt idx="579" formatCode="m/d/yyyy">
                  <c:v>44423</c:v>
                </c:pt>
                <c:pt idx="580" formatCode="m/d/yyyy">
                  <c:v>44424</c:v>
                </c:pt>
                <c:pt idx="581" formatCode="m/d/yyyy">
                  <c:v>44425</c:v>
                </c:pt>
                <c:pt idx="582" formatCode="m/d/yyyy">
                  <c:v>44426</c:v>
                </c:pt>
                <c:pt idx="583" formatCode="m/d/yyyy">
                  <c:v>44427</c:v>
                </c:pt>
                <c:pt idx="584" formatCode="m/d/yyyy">
                  <c:v>44428</c:v>
                </c:pt>
                <c:pt idx="585" formatCode="m/d/yyyy">
                  <c:v>44429</c:v>
                </c:pt>
                <c:pt idx="586" formatCode="m/d/yyyy">
                  <c:v>44430</c:v>
                </c:pt>
                <c:pt idx="587" formatCode="m/d/yyyy">
                  <c:v>44431</c:v>
                </c:pt>
                <c:pt idx="588" formatCode="m/d/yyyy">
                  <c:v>44432</c:v>
                </c:pt>
                <c:pt idx="589" formatCode="m/d/yyyy">
                  <c:v>44433</c:v>
                </c:pt>
                <c:pt idx="590" formatCode="m/d/yyyy">
                  <c:v>44434</c:v>
                </c:pt>
                <c:pt idx="591" formatCode="m/d/yyyy">
                  <c:v>44435</c:v>
                </c:pt>
                <c:pt idx="592" formatCode="m/d/yyyy">
                  <c:v>44436</c:v>
                </c:pt>
                <c:pt idx="593" formatCode="m/d/yyyy">
                  <c:v>44437</c:v>
                </c:pt>
                <c:pt idx="594" formatCode="m/d/yyyy">
                  <c:v>44438</c:v>
                </c:pt>
                <c:pt idx="595" formatCode="m/d/yyyy">
                  <c:v>44439</c:v>
                </c:pt>
                <c:pt idx="596" formatCode="m/d/yyyy">
                  <c:v>44440</c:v>
                </c:pt>
                <c:pt idx="597" formatCode="m/d/yyyy">
                  <c:v>44441</c:v>
                </c:pt>
                <c:pt idx="598" formatCode="m/d/yyyy">
                  <c:v>44442</c:v>
                </c:pt>
                <c:pt idx="599" formatCode="m/d/yyyy">
                  <c:v>44443</c:v>
                </c:pt>
                <c:pt idx="600" formatCode="m/d/yyyy">
                  <c:v>44444</c:v>
                </c:pt>
                <c:pt idx="601" formatCode="m/d/yyyy">
                  <c:v>44445</c:v>
                </c:pt>
                <c:pt idx="602" formatCode="m/d/yyyy">
                  <c:v>44446</c:v>
                </c:pt>
                <c:pt idx="603" formatCode="m/d/yyyy">
                  <c:v>44447</c:v>
                </c:pt>
                <c:pt idx="604" formatCode="m/d/yyyy">
                  <c:v>44448</c:v>
                </c:pt>
                <c:pt idx="605" formatCode="m/d/yyyy">
                  <c:v>44449</c:v>
                </c:pt>
                <c:pt idx="606" formatCode="m/d/yyyy">
                  <c:v>44450</c:v>
                </c:pt>
                <c:pt idx="607" formatCode="m/d/yyyy">
                  <c:v>44451</c:v>
                </c:pt>
                <c:pt idx="608" formatCode="m/d/yyyy">
                  <c:v>44452</c:v>
                </c:pt>
                <c:pt idx="609" formatCode="m/d/yyyy">
                  <c:v>44453</c:v>
                </c:pt>
                <c:pt idx="610" formatCode="m/d/yyyy">
                  <c:v>44454</c:v>
                </c:pt>
                <c:pt idx="611" formatCode="m/d/yyyy">
                  <c:v>44455</c:v>
                </c:pt>
                <c:pt idx="612" formatCode="m/d/yyyy">
                  <c:v>44456</c:v>
                </c:pt>
                <c:pt idx="613" formatCode="m/d/yyyy">
                  <c:v>44457</c:v>
                </c:pt>
                <c:pt idx="614" formatCode="m/d/yyyy">
                  <c:v>44458</c:v>
                </c:pt>
                <c:pt idx="615" formatCode="m/d/yyyy">
                  <c:v>44459</c:v>
                </c:pt>
                <c:pt idx="616" formatCode="m/d/yyyy">
                  <c:v>44460</c:v>
                </c:pt>
                <c:pt idx="617" formatCode="m/d/yyyy">
                  <c:v>44461</c:v>
                </c:pt>
                <c:pt idx="618" formatCode="m/d/yyyy">
                  <c:v>44462</c:v>
                </c:pt>
                <c:pt idx="619" formatCode="m/d/yyyy">
                  <c:v>44463</c:v>
                </c:pt>
                <c:pt idx="620" formatCode="m/d/yyyy">
                  <c:v>44464</c:v>
                </c:pt>
                <c:pt idx="621" formatCode="m/d/yyyy">
                  <c:v>44465</c:v>
                </c:pt>
                <c:pt idx="622" formatCode="m/d/yyyy">
                  <c:v>44466</c:v>
                </c:pt>
                <c:pt idx="623" formatCode="m/d/yyyy">
                  <c:v>44467</c:v>
                </c:pt>
                <c:pt idx="624" formatCode="m/d/yyyy">
                  <c:v>44468</c:v>
                </c:pt>
                <c:pt idx="625" formatCode="m/d/yyyy">
                  <c:v>44469</c:v>
                </c:pt>
                <c:pt idx="626" formatCode="m/d/yyyy">
                  <c:v>44470</c:v>
                </c:pt>
                <c:pt idx="627" formatCode="m/d/yyyy">
                  <c:v>44471</c:v>
                </c:pt>
                <c:pt idx="628" formatCode="m/d/yyyy">
                  <c:v>44472</c:v>
                </c:pt>
                <c:pt idx="629" formatCode="m/d/yyyy">
                  <c:v>44473</c:v>
                </c:pt>
                <c:pt idx="630" formatCode="m/d/yyyy">
                  <c:v>44474</c:v>
                </c:pt>
                <c:pt idx="631" formatCode="m/d/yyyy">
                  <c:v>44475</c:v>
                </c:pt>
                <c:pt idx="632" formatCode="m/d/yyyy">
                  <c:v>44476</c:v>
                </c:pt>
                <c:pt idx="633" formatCode="m/d/yyyy">
                  <c:v>44477</c:v>
                </c:pt>
                <c:pt idx="634" formatCode="m/d/yyyy">
                  <c:v>44478</c:v>
                </c:pt>
                <c:pt idx="635" formatCode="m/d/yyyy">
                  <c:v>44479</c:v>
                </c:pt>
                <c:pt idx="636" formatCode="m/d/yyyy">
                  <c:v>44480</c:v>
                </c:pt>
                <c:pt idx="637" formatCode="m/d/yyyy">
                  <c:v>44481</c:v>
                </c:pt>
                <c:pt idx="638" formatCode="m/d/yyyy">
                  <c:v>44482</c:v>
                </c:pt>
                <c:pt idx="639" formatCode="m/d/yyyy">
                  <c:v>44483</c:v>
                </c:pt>
                <c:pt idx="640" formatCode="m/d/yyyy">
                  <c:v>44484</c:v>
                </c:pt>
                <c:pt idx="641" formatCode="m/d/yyyy">
                  <c:v>44485</c:v>
                </c:pt>
                <c:pt idx="642" formatCode="m/d/yyyy">
                  <c:v>44486</c:v>
                </c:pt>
                <c:pt idx="643" formatCode="m/d/yyyy">
                  <c:v>44487</c:v>
                </c:pt>
                <c:pt idx="644" formatCode="m/d/yyyy">
                  <c:v>44488</c:v>
                </c:pt>
                <c:pt idx="645" formatCode="m/d/yyyy">
                  <c:v>44489</c:v>
                </c:pt>
                <c:pt idx="646" formatCode="m/d/yyyy">
                  <c:v>44490</c:v>
                </c:pt>
                <c:pt idx="647" formatCode="m/d/yyyy">
                  <c:v>44491</c:v>
                </c:pt>
                <c:pt idx="648" formatCode="m/d/yyyy">
                  <c:v>44492</c:v>
                </c:pt>
                <c:pt idx="649" formatCode="m/d/yyyy">
                  <c:v>44493</c:v>
                </c:pt>
                <c:pt idx="650" formatCode="m/d/yyyy">
                  <c:v>44494</c:v>
                </c:pt>
                <c:pt idx="651" formatCode="m/d/yyyy">
                  <c:v>44495</c:v>
                </c:pt>
                <c:pt idx="652" formatCode="m/d/yyyy">
                  <c:v>44496</c:v>
                </c:pt>
                <c:pt idx="653" formatCode="m/d/yyyy">
                  <c:v>44497</c:v>
                </c:pt>
                <c:pt idx="654" formatCode="m/d/yyyy">
                  <c:v>44498</c:v>
                </c:pt>
                <c:pt idx="655" formatCode="m/d/yyyy">
                  <c:v>44499</c:v>
                </c:pt>
                <c:pt idx="656" formatCode="m/d/yyyy">
                  <c:v>44500</c:v>
                </c:pt>
                <c:pt idx="657" formatCode="m/d/yyyy">
                  <c:v>44501</c:v>
                </c:pt>
                <c:pt idx="658" formatCode="m/d/yyyy">
                  <c:v>44502</c:v>
                </c:pt>
                <c:pt idx="659" formatCode="m/d/yyyy">
                  <c:v>44503</c:v>
                </c:pt>
                <c:pt idx="660" formatCode="m/d/yyyy">
                  <c:v>44504</c:v>
                </c:pt>
                <c:pt idx="661" formatCode="m/d/yyyy">
                  <c:v>44505</c:v>
                </c:pt>
                <c:pt idx="662" formatCode="m/d/yyyy">
                  <c:v>44506</c:v>
                </c:pt>
                <c:pt idx="663" formatCode="m/d/yyyy">
                  <c:v>44507</c:v>
                </c:pt>
                <c:pt idx="664" formatCode="m/d/yyyy">
                  <c:v>44508</c:v>
                </c:pt>
                <c:pt idx="665" formatCode="m/d/yyyy">
                  <c:v>44509</c:v>
                </c:pt>
                <c:pt idx="666" formatCode="m/d/yyyy">
                  <c:v>44510</c:v>
                </c:pt>
                <c:pt idx="667" formatCode="m/d/yyyy">
                  <c:v>44511</c:v>
                </c:pt>
                <c:pt idx="668" formatCode="m/d/yyyy">
                  <c:v>44512</c:v>
                </c:pt>
                <c:pt idx="669" formatCode="m/d/yyyy">
                  <c:v>44513</c:v>
                </c:pt>
                <c:pt idx="670" formatCode="m/d/yyyy">
                  <c:v>44514</c:v>
                </c:pt>
                <c:pt idx="671" formatCode="m/d/yyyy">
                  <c:v>44515</c:v>
                </c:pt>
                <c:pt idx="672" formatCode="m/d/yyyy">
                  <c:v>44516</c:v>
                </c:pt>
                <c:pt idx="673" formatCode="m/d/yyyy">
                  <c:v>44517</c:v>
                </c:pt>
                <c:pt idx="674" formatCode="m/d/yyyy">
                  <c:v>44518</c:v>
                </c:pt>
                <c:pt idx="675" formatCode="m/d/yyyy">
                  <c:v>44519</c:v>
                </c:pt>
                <c:pt idx="676" formatCode="m/d/yyyy">
                  <c:v>44520</c:v>
                </c:pt>
                <c:pt idx="677" formatCode="m/d/yyyy">
                  <c:v>44521</c:v>
                </c:pt>
                <c:pt idx="678" formatCode="m/d/yyyy">
                  <c:v>44522</c:v>
                </c:pt>
                <c:pt idx="679" formatCode="m/d/yyyy">
                  <c:v>44523</c:v>
                </c:pt>
                <c:pt idx="680" formatCode="m/d/yyyy">
                  <c:v>44524</c:v>
                </c:pt>
                <c:pt idx="681" formatCode="m/d/yyyy">
                  <c:v>44525</c:v>
                </c:pt>
                <c:pt idx="682" formatCode="m/d/yyyy">
                  <c:v>44526</c:v>
                </c:pt>
                <c:pt idx="683" formatCode="m/d/yyyy">
                  <c:v>44527</c:v>
                </c:pt>
                <c:pt idx="684" formatCode="m/d/yyyy">
                  <c:v>44528</c:v>
                </c:pt>
                <c:pt idx="685" formatCode="m/d/yyyy">
                  <c:v>44529</c:v>
                </c:pt>
                <c:pt idx="686" formatCode="m/d/yyyy">
                  <c:v>44530</c:v>
                </c:pt>
                <c:pt idx="687" formatCode="m/d/yyyy">
                  <c:v>44531</c:v>
                </c:pt>
                <c:pt idx="688" formatCode="m/d/yyyy">
                  <c:v>44532</c:v>
                </c:pt>
                <c:pt idx="689" formatCode="m/d/yyyy">
                  <c:v>44533</c:v>
                </c:pt>
                <c:pt idx="690" formatCode="m/d/yyyy">
                  <c:v>44534</c:v>
                </c:pt>
                <c:pt idx="691" formatCode="m/d/yyyy">
                  <c:v>44535</c:v>
                </c:pt>
                <c:pt idx="692" formatCode="m/d/yyyy">
                  <c:v>44536</c:v>
                </c:pt>
                <c:pt idx="693" formatCode="m/d/yyyy">
                  <c:v>44537</c:v>
                </c:pt>
                <c:pt idx="694" formatCode="m/d/yyyy">
                  <c:v>44538</c:v>
                </c:pt>
                <c:pt idx="695" formatCode="m/d/yyyy">
                  <c:v>44539</c:v>
                </c:pt>
                <c:pt idx="696" formatCode="m/d/yyyy">
                  <c:v>44540</c:v>
                </c:pt>
                <c:pt idx="697" formatCode="m/d/yyyy">
                  <c:v>44541</c:v>
                </c:pt>
                <c:pt idx="698" formatCode="m/d/yyyy">
                  <c:v>44542</c:v>
                </c:pt>
                <c:pt idx="699" formatCode="m/d/yyyy">
                  <c:v>44543</c:v>
                </c:pt>
                <c:pt idx="700" formatCode="m/d/yyyy">
                  <c:v>44544</c:v>
                </c:pt>
                <c:pt idx="701" formatCode="m/d/yyyy">
                  <c:v>44545</c:v>
                </c:pt>
                <c:pt idx="702" formatCode="m/d/yyyy">
                  <c:v>44546</c:v>
                </c:pt>
                <c:pt idx="703" formatCode="m/d/yyyy">
                  <c:v>44547</c:v>
                </c:pt>
                <c:pt idx="704" formatCode="m/d/yyyy">
                  <c:v>44548</c:v>
                </c:pt>
                <c:pt idx="705" formatCode="m/d/yyyy">
                  <c:v>44549</c:v>
                </c:pt>
                <c:pt idx="706" formatCode="m/d/yyyy">
                  <c:v>44550</c:v>
                </c:pt>
                <c:pt idx="707" formatCode="m/d/yyyy">
                  <c:v>44551</c:v>
                </c:pt>
                <c:pt idx="708" formatCode="m/d/yyyy">
                  <c:v>44552</c:v>
                </c:pt>
                <c:pt idx="709" formatCode="m/d/yyyy">
                  <c:v>44553</c:v>
                </c:pt>
                <c:pt idx="710" formatCode="m/d/yyyy">
                  <c:v>44554</c:v>
                </c:pt>
                <c:pt idx="711" formatCode="m/d/yyyy">
                  <c:v>44555</c:v>
                </c:pt>
                <c:pt idx="712" formatCode="m/d/yyyy">
                  <c:v>44556</c:v>
                </c:pt>
                <c:pt idx="713" formatCode="m/d/yyyy">
                  <c:v>44557</c:v>
                </c:pt>
                <c:pt idx="714" formatCode="m/d/yyyy">
                  <c:v>44558</c:v>
                </c:pt>
                <c:pt idx="715" formatCode="m/d/yyyy">
                  <c:v>44559</c:v>
                </c:pt>
                <c:pt idx="716" formatCode="m/d/yyyy">
                  <c:v>44560</c:v>
                </c:pt>
                <c:pt idx="717" formatCode="m/d/yyyy">
                  <c:v>44561</c:v>
                </c:pt>
                <c:pt idx="718" formatCode="m/d/yyyy">
                  <c:v>44562</c:v>
                </c:pt>
                <c:pt idx="719" formatCode="m/d/yyyy">
                  <c:v>44563</c:v>
                </c:pt>
                <c:pt idx="720" formatCode="m/d/yyyy">
                  <c:v>44564</c:v>
                </c:pt>
                <c:pt idx="721" formatCode="m/d/yyyy">
                  <c:v>44565</c:v>
                </c:pt>
                <c:pt idx="722" formatCode="m/d/yyyy">
                  <c:v>44566</c:v>
                </c:pt>
                <c:pt idx="723" formatCode="m/d/yyyy">
                  <c:v>44567</c:v>
                </c:pt>
                <c:pt idx="724" formatCode="m/d/yyyy">
                  <c:v>44568</c:v>
                </c:pt>
                <c:pt idx="725" formatCode="m/d/yyyy">
                  <c:v>44569</c:v>
                </c:pt>
                <c:pt idx="726" formatCode="m/d/yyyy">
                  <c:v>44570</c:v>
                </c:pt>
                <c:pt idx="727" formatCode="m/d/yyyy">
                  <c:v>44571</c:v>
                </c:pt>
                <c:pt idx="728" formatCode="m/d/yyyy">
                  <c:v>44572</c:v>
                </c:pt>
                <c:pt idx="729" formatCode="m/d/yyyy">
                  <c:v>44573</c:v>
                </c:pt>
                <c:pt idx="730" formatCode="m/d/yyyy">
                  <c:v>44574</c:v>
                </c:pt>
                <c:pt idx="731" formatCode="m/d/yyyy">
                  <c:v>44575</c:v>
                </c:pt>
                <c:pt idx="732" formatCode="m/d/yyyy">
                  <c:v>44576</c:v>
                </c:pt>
                <c:pt idx="733" formatCode="m/d/yyyy">
                  <c:v>44577</c:v>
                </c:pt>
                <c:pt idx="734" formatCode="m/d/yyyy">
                  <c:v>44578</c:v>
                </c:pt>
                <c:pt idx="735" formatCode="m/d/yyyy">
                  <c:v>44579</c:v>
                </c:pt>
                <c:pt idx="736" formatCode="m/d/yyyy">
                  <c:v>44580</c:v>
                </c:pt>
                <c:pt idx="737" formatCode="m/d/yyyy">
                  <c:v>44581</c:v>
                </c:pt>
                <c:pt idx="738" formatCode="m/d/yyyy">
                  <c:v>44582</c:v>
                </c:pt>
                <c:pt idx="739" formatCode="m/d/yyyy">
                  <c:v>44583</c:v>
                </c:pt>
                <c:pt idx="740" formatCode="m/d/yyyy">
                  <c:v>44584</c:v>
                </c:pt>
                <c:pt idx="741" formatCode="m/d/yyyy">
                  <c:v>44585</c:v>
                </c:pt>
                <c:pt idx="742" formatCode="m/d/yyyy">
                  <c:v>44586</c:v>
                </c:pt>
                <c:pt idx="743" formatCode="m/d/yyyy">
                  <c:v>44587</c:v>
                </c:pt>
                <c:pt idx="744" formatCode="m/d/yyyy">
                  <c:v>44588</c:v>
                </c:pt>
                <c:pt idx="745" formatCode="m/d/yyyy">
                  <c:v>44589</c:v>
                </c:pt>
                <c:pt idx="746" formatCode="m/d/yyyy">
                  <c:v>44590</c:v>
                </c:pt>
                <c:pt idx="747" formatCode="m/d/yyyy">
                  <c:v>44591</c:v>
                </c:pt>
                <c:pt idx="748" formatCode="m/d/yyyy">
                  <c:v>44592</c:v>
                </c:pt>
                <c:pt idx="749" formatCode="m/d/yyyy">
                  <c:v>44593</c:v>
                </c:pt>
                <c:pt idx="750" formatCode="m/d/yyyy">
                  <c:v>44594</c:v>
                </c:pt>
                <c:pt idx="751" formatCode="m/d/yyyy">
                  <c:v>44595</c:v>
                </c:pt>
                <c:pt idx="752" formatCode="m/d/yyyy">
                  <c:v>44596</c:v>
                </c:pt>
                <c:pt idx="753" formatCode="m/d/yyyy">
                  <c:v>44597</c:v>
                </c:pt>
                <c:pt idx="754" formatCode="m/d/yyyy">
                  <c:v>44598</c:v>
                </c:pt>
                <c:pt idx="755" formatCode="m/d/yyyy">
                  <c:v>44599</c:v>
                </c:pt>
                <c:pt idx="756" formatCode="m/d/yyyy">
                  <c:v>44600</c:v>
                </c:pt>
                <c:pt idx="757" formatCode="m/d/yyyy">
                  <c:v>44601</c:v>
                </c:pt>
                <c:pt idx="758" formatCode="m/d/yyyy">
                  <c:v>44602</c:v>
                </c:pt>
                <c:pt idx="759" formatCode="m/d/yyyy">
                  <c:v>44603</c:v>
                </c:pt>
                <c:pt idx="760" formatCode="m/d/yyyy">
                  <c:v>44604</c:v>
                </c:pt>
                <c:pt idx="761" formatCode="m/d/yyyy">
                  <c:v>44605</c:v>
                </c:pt>
                <c:pt idx="762" formatCode="m/d/yyyy">
                  <c:v>44606</c:v>
                </c:pt>
                <c:pt idx="763" formatCode="m/d/yyyy">
                  <c:v>44607</c:v>
                </c:pt>
                <c:pt idx="764" formatCode="m/d/yyyy">
                  <c:v>44608</c:v>
                </c:pt>
                <c:pt idx="765" formatCode="m/d/yyyy">
                  <c:v>44609</c:v>
                </c:pt>
                <c:pt idx="766" formatCode="m/d/yyyy">
                  <c:v>44610</c:v>
                </c:pt>
                <c:pt idx="767" formatCode="m/d/yyyy">
                  <c:v>44611</c:v>
                </c:pt>
                <c:pt idx="768" formatCode="m/d/yyyy">
                  <c:v>44612</c:v>
                </c:pt>
                <c:pt idx="769" formatCode="m/d/yyyy">
                  <c:v>44613</c:v>
                </c:pt>
                <c:pt idx="770" formatCode="m/d/yyyy">
                  <c:v>44614</c:v>
                </c:pt>
                <c:pt idx="771" formatCode="m/d/yyyy">
                  <c:v>44615</c:v>
                </c:pt>
                <c:pt idx="772" formatCode="m/d/yyyy">
                  <c:v>44616</c:v>
                </c:pt>
                <c:pt idx="773" formatCode="m/d/yyyy">
                  <c:v>44617</c:v>
                </c:pt>
                <c:pt idx="774" formatCode="m/d/yyyy">
                  <c:v>44618</c:v>
                </c:pt>
                <c:pt idx="775" formatCode="m/d/yyyy">
                  <c:v>44619</c:v>
                </c:pt>
                <c:pt idx="776" formatCode="m/d/yyyy">
                  <c:v>44620</c:v>
                </c:pt>
                <c:pt idx="777" formatCode="m/d/yyyy">
                  <c:v>44621</c:v>
                </c:pt>
                <c:pt idx="778" formatCode="m/d/yyyy">
                  <c:v>44622</c:v>
                </c:pt>
                <c:pt idx="779" formatCode="m/d/yyyy">
                  <c:v>44623</c:v>
                </c:pt>
                <c:pt idx="780" formatCode="m/d/yyyy">
                  <c:v>44624</c:v>
                </c:pt>
                <c:pt idx="781" formatCode="m/d/yyyy">
                  <c:v>44625</c:v>
                </c:pt>
                <c:pt idx="782" formatCode="m/d/yyyy">
                  <c:v>44626</c:v>
                </c:pt>
                <c:pt idx="783" formatCode="m/d/yyyy">
                  <c:v>44627</c:v>
                </c:pt>
                <c:pt idx="784" formatCode="m/d/yyyy">
                  <c:v>44628</c:v>
                </c:pt>
                <c:pt idx="785" formatCode="m/d/yyyy">
                  <c:v>44629</c:v>
                </c:pt>
                <c:pt idx="786" formatCode="m/d/yyyy">
                  <c:v>44630</c:v>
                </c:pt>
                <c:pt idx="787" formatCode="m/d/yyyy">
                  <c:v>44631</c:v>
                </c:pt>
                <c:pt idx="788" formatCode="m/d/yyyy">
                  <c:v>44632</c:v>
                </c:pt>
                <c:pt idx="789" formatCode="m/d/yyyy">
                  <c:v>44633</c:v>
                </c:pt>
                <c:pt idx="790" formatCode="m/d/yyyy">
                  <c:v>44634</c:v>
                </c:pt>
                <c:pt idx="791" formatCode="m/d/yyyy">
                  <c:v>44635</c:v>
                </c:pt>
                <c:pt idx="792" formatCode="m/d/yyyy">
                  <c:v>44636</c:v>
                </c:pt>
                <c:pt idx="793" formatCode="m/d/yyyy">
                  <c:v>44637</c:v>
                </c:pt>
                <c:pt idx="794" formatCode="m/d/yyyy">
                  <c:v>44638</c:v>
                </c:pt>
                <c:pt idx="795" formatCode="m/d/yyyy">
                  <c:v>44639</c:v>
                </c:pt>
                <c:pt idx="796" formatCode="m/d/yyyy">
                  <c:v>44640</c:v>
                </c:pt>
                <c:pt idx="797" formatCode="m/d/yyyy">
                  <c:v>44641</c:v>
                </c:pt>
                <c:pt idx="798" formatCode="m/d/yyyy">
                  <c:v>44642</c:v>
                </c:pt>
                <c:pt idx="799" formatCode="m/d/yyyy">
                  <c:v>44643</c:v>
                </c:pt>
                <c:pt idx="800" formatCode="m/d/yyyy">
                  <c:v>44644</c:v>
                </c:pt>
                <c:pt idx="801" formatCode="m/d/yyyy">
                  <c:v>44645</c:v>
                </c:pt>
                <c:pt idx="802" formatCode="m/d/yyyy">
                  <c:v>44646</c:v>
                </c:pt>
                <c:pt idx="803" formatCode="m/d/yyyy">
                  <c:v>44647</c:v>
                </c:pt>
                <c:pt idx="804" formatCode="m/d/yyyy">
                  <c:v>44648</c:v>
                </c:pt>
                <c:pt idx="805" formatCode="m/d/yyyy">
                  <c:v>44649</c:v>
                </c:pt>
                <c:pt idx="806" formatCode="m/d/yyyy">
                  <c:v>44650</c:v>
                </c:pt>
                <c:pt idx="807" formatCode="m/d/yyyy">
                  <c:v>44651</c:v>
                </c:pt>
                <c:pt idx="808" formatCode="m/d/yyyy">
                  <c:v>44652</c:v>
                </c:pt>
                <c:pt idx="809" formatCode="m/d/yyyy">
                  <c:v>44653</c:v>
                </c:pt>
                <c:pt idx="810" formatCode="m/d/yyyy">
                  <c:v>44654</c:v>
                </c:pt>
                <c:pt idx="811" formatCode="m/d/yyyy">
                  <c:v>44655</c:v>
                </c:pt>
                <c:pt idx="812" formatCode="m/d/yyyy">
                  <c:v>44656</c:v>
                </c:pt>
                <c:pt idx="813" formatCode="m/d/yyyy">
                  <c:v>44657</c:v>
                </c:pt>
                <c:pt idx="814" formatCode="m/d/yyyy">
                  <c:v>44658</c:v>
                </c:pt>
                <c:pt idx="815" formatCode="m/d/yyyy">
                  <c:v>44659</c:v>
                </c:pt>
                <c:pt idx="816" formatCode="m/d/yyyy">
                  <c:v>44660</c:v>
                </c:pt>
                <c:pt idx="817" formatCode="m/d/yyyy">
                  <c:v>44661</c:v>
                </c:pt>
                <c:pt idx="818" formatCode="m/d/yyyy">
                  <c:v>44662</c:v>
                </c:pt>
                <c:pt idx="819" formatCode="m/d/yyyy">
                  <c:v>44663</c:v>
                </c:pt>
                <c:pt idx="820" formatCode="m/d/yyyy">
                  <c:v>44664</c:v>
                </c:pt>
                <c:pt idx="821" formatCode="m/d/yyyy">
                  <c:v>44665</c:v>
                </c:pt>
                <c:pt idx="822" formatCode="m/d/yyyy">
                  <c:v>44666</c:v>
                </c:pt>
                <c:pt idx="823" formatCode="m/d/yyyy">
                  <c:v>44667</c:v>
                </c:pt>
                <c:pt idx="824" formatCode="m/d/yyyy">
                  <c:v>44668</c:v>
                </c:pt>
                <c:pt idx="825" formatCode="m/d/yyyy">
                  <c:v>44669</c:v>
                </c:pt>
                <c:pt idx="826" formatCode="m/d/yyyy">
                  <c:v>44670</c:v>
                </c:pt>
                <c:pt idx="827" formatCode="m/d/yyyy">
                  <c:v>44671</c:v>
                </c:pt>
                <c:pt idx="828" formatCode="m/d/yyyy">
                  <c:v>44672</c:v>
                </c:pt>
                <c:pt idx="829" formatCode="m/d/yyyy">
                  <c:v>44673</c:v>
                </c:pt>
                <c:pt idx="830" formatCode="m/d/yyyy">
                  <c:v>44674</c:v>
                </c:pt>
                <c:pt idx="831" formatCode="m/d/yyyy">
                  <c:v>44675</c:v>
                </c:pt>
                <c:pt idx="832" formatCode="m/d/yyyy">
                  <c:v>44676</c:v>
                </c:pt>
                <c:pt idx="833" formatCode="m/d/yyyy">
                  <c:v>44677</c:v>
                </c:pt>
                <c:pt idx="834" formatCode="m/d/yyyy">
                  <c:v>44678</c:v>
                </c:pt>
                <c:pt idx="835" formatCode="m/d/yyyy">
                  <c:v>44679</c:v>
                </c:pt>
                <c:pt idx="836" formatCode="m/d/yyyy">
                  <c:v>44680</c:v>
                </c:pt>
                <c:pt idx="837" formatCode="m/d/yyyy">
                  <c:v>44681</c:v>
                </c:pt>
                <c:pt idx="838" formatCode="m/d/yyyy">
                  <c:v>44682</c:v>
                </c:pt>
                <c:pt idx="839" formatCode="m/d/yyyy">
                  <c:v>44683</c:v>
                </c:pt>
                <c:pt idx="840" formatCode="m/d/yyyy">
                  <c:v>44684</c:v>
                </c:pt>
                <c:pt idx="841" formatCode="m/d/yyyy">
                  <c:v>44685</c:v>
                </c:pt>
                <c:pt idx="842" formatCode="m/d/yyyy">
                  <c:v>44686</c:v>
                </c:pt>
                <c:pt idx="843" formatCode="m/d/yyyy">
                  <c:v>44687</c:v>
                </c:pt>
                <c:pt idx="844" formatCode="m/d/yyyy">
                  <c:v>44688</c:v>
                </c:pt>
                <c:pt idx="845" formatCode="m/d/yyyy">
                  <c:v>44689</c:v>
                </c:pt>
                <c:pt idx="846" formatCode="m/d/yyyy">
                  <c:v>44690</c:v>
                </c:pt>
                <c:pt idx="847" formatCode="m/d/yyyy">
                  <c:v>44691</c:v>
                </c:pt>
                <c:pt idx="848" formatCode="m/d/yyyy">
                  <c:v>44692</c:v>
                </c:pt>
                <c:pt idx="849" formatCode="m/d/yyyy">
                  <c:v>44693</c:v>
                </c:pt>
                <c:pt idx="850" formatCode="m/d/yyyy">
                  <c:v>44694</c:v>
                </c:pt>
                <c:pt idx="851" formatCode="m/d/yyyy">
                  <c:v>44695</c:v>
                </c:pt>
                <c:pt idx="852" formatCode="m/d/yyyy">
                  <c:v>44696</c:v>
                </c:pt>
                <c:pt idx="853" formatCode="m/d/yyyy">
                  <c:v>44697</c:v>
                </c:pt>
                <c:pt idx="854" formatCode="m/d/yyyy">
                  <c:v>44698</c:v>
                </c:pt>
                <c:pt idx="855" formatCode="m/d/yyyy">
                  <c:v>44699</c:v>
                </c:pt>
                <c:pt idx="856" formatCode="m/d/yyyy">
                  <c:v>44700</c:v>
                </c:pt>
                <c:pt idx="857" formatCode="m/d/yyyy">
                  <c:v>44701</c:v>
                </c:pt>
                <c:pt idx="858" formatCode="m/d/yyyy">
                  <c:v>44702</c:v>
                </c:pt>
                <c:pt idx="859" formatCode="m/d/yyyy">
                  <c:v>44703</c:v>
                </c:pt>
                <c:pt idx="860" formatCode="m/d/yyyy">
                  <c:v>44704</c:v>
                </c:pt>
                <c:pt idx="861" formatCode="m/d/yyyy">
                  <c:v>44705</c:v>
                </c:pt>
                <c:pt idx="862" formatCode="m/d/yyyy">
                  <c:v>44706</c:v>
                </c:pt>
                <c:pt idx="863" formatCode="m/d/yyyy">
                  <c:v>44707</c:v>
                </c:pt>
                <c:pt idx="864" formatCode="m/d/yyyy">
                  <c:v>44708</c:v>
                </c:pt>
                <c:pt idx="865" formatCode="m/d/yyyy">
                  <c:v>44709</c:v>
                </c:pt>
                <c:pt idx="866" formatCode="m/d/yyyy">
                  <c:v>44710</c:v>
                </c:pt>
                <c:pt idx="867" formatCode="m/d/yyyy">
                  <c:v>44711</c:v>
                </c:pt>
                <c:pt idx="868" formatCode="m/d/yyyy">
                  <c:v>44712</c:v>
                </c:pt>
                <c:pt idx="869" formatCode="m/d/yyyy">
                  <c:v>44713</c:v>
                </c:pt>
                <c:pt idx="870" formatCode="m/d/yyyy">
                  <c:v>44714</c:v>
                </c:pt>
                <c:pt idx="871" formatCode="m/d/yyyy">
                  <c:v>44715</c:v>
                </c:pt>
                <c:pt idx="872" formatCode="m/d/yyyy">
                  <c:v>44716</c:v>
                </c:pt>
                <c:pt idx="873" formatCode="m/d/yyyy">
                  <c:v>44717</c:v>
                </c:pt>
                <c:pt idx="874" formatCode="m/d/yyyy">
                  <c:v>44718</c:v>
                </c:pt>
                <c:pt idx="875" formatCode="m/d/yyyy">
                  <c:v>44719</c:v>
                </c:pt>
                <c:pt idx="876" formatCode="m/d/yyyy">
                  <c:v>44720</c:v>
                </c:pt>
                <c:pt idx="877" formatCode="m/d/yyyy">
                  <c:v>44721</c:v>
                </c:pt>
                <c:pt idx="878" formatCode="m/d/yyyy">
                  <c:v>44722</c:v>
                </c:pt>
                <c:pt idx="879" formatCode="m/d/yyyy">
                  <c:v>44723</c:v>
                </c:pt>
                <c:pt idx="880" formatCode="m/d/yyyy">
                  <c:v>44724</c:v>
                </c:pt>
                <c:pt idx="881" formatCode="m/d/yyyy">
                  <c:v>44725</c:v>
                </c:pt>
                <c:pt idx="882" formatCode="m/d/yyyy">
                  <c:v>44726</c:v>
                </c:pt>
                <c:pt idx="883" formatCode="m/d/yyyy">
                  <c:v>44727</c:v>
                </c:pt>
                <c:pt idx="884" formatCode="m/d/yyyy">
                  <c:v>44728</c:v>
                </c:pt>
                <c:pt idx="885" formatCode="m/d/yyyy">
                  <c:v>44729</c:v>
                </c:pt>
                <c:pt idx="886" formatCode="m/d/yyyy">
                  <c:v>44730</c:v>
                </c:pt>
                <c:pt idx="887" formatCode="m/d/yyyy">
                  <c:v>44731</c:v>
                </c:pt>
                <c:pt idx="888" formatCode="m/d/yyyy">
                  <c:v>44732</c:v>
                </c:pt>
                <c:pt idx="889" formatCode="m/d/yyyy">
                  <c:v>44733</c:v>
                </c:pt>
                <c:pt idx="890" formatCode="m/d/yyyy">
                  <c:v>44734</c:v>
                </c:pt>
                <c:pt idx="891" formatCode="m/d/yyyy">
                  <c:v>44735</c:v>
                </c:pt>
                <c:pt idx="892" formatCode="m/d/yyyy">
                  <c:v>44736</c:v>
                </c:pt>
                <c:pt idx="893" formatCode="m/d/yyyy">
                  <c:v>44737</c:v>
                </c:pt>
                <c:pt idx="894" formatCode="m/d/yyyy">
                  <c:v>44738</c:v>
                </c:pt>
                <c:pt idx="895" formatCode="m/d/yyyy">
                  <c:v>44739</c:v>
                </c:pt>
                <c:pt idx="896" formatCode="m/d/yyyy">
                  <c:v>44740</c:v>
                </c:pt>
                <c:pt idx="897" formatCode="m/d/yyyy">
                  <c:v>44741</c:v>
                </c:pt>
                <c:pt idx="898" formatCode="m/d/yyyy">
                  <c:v>44742</c:v>
                </c:pt>
                <c:pt idx="899" formatCode="m/d/yyyy">
                  <c:v>44743</c:v>
                </c:pt>
                <c:pt idx="900" formatCode="m/d/yyyy">
                  <c:v>44744</c:v>
                </c:pt>
                <c:pt idx="901" formatCode="m/d/yyyy">
                  <c:v>44745</c:v>
                </c:pt>
                <c:pt idx="902" formatCode="m/d/yyyy">
                  <c:v>44746</c:v>
                </c:pt>
                <c:pt idx="903" formatCode="m/d/yyyy">
                  <c:v>44747</c:v>
                </c:pt>
                <c:pt idx="904" formatCode="m/d/yyyy">
                  <c:v>44748</c:v>
                </c:pt>
                <c:pt idx="905" formatCode="m/d/yyyy">
                  <c:v>44749</c:v>
                </c:pt>
                <c:pt idx="906" formatCode="m/d/yyyy">
                  <c:v>44750</c:v>
                </c:pt>
                <c:pt idx="907" formatCode="m/d/yyyy">
                  <c:v>44751</c:v>
                </c:pt>
                <c:pt idx="908" formatCode="m/d/yyyy">
                  <c:v>44752</c:v>
                </c:pt>
                <c:pt idx="909" formatCode="m/d/yyyy">
                  <c:v>44753</c:v>
                </c:pt>
                <c:pt idx="910" formatCode="m/d/yyyy">
                  <c:v>44754</c:v>
                </c:pt>
                <c:pt idx="911" formatCode="m/d/yyyy">
                  <c:v>44755</c:v>
                </c:pt>
                <c:pt idx="912" formatCode="m/d/yyyy">
                  <c:v>44756</c:v>
                </c:pt>
                <c:pt idx="913" formatCode="m/d/yyyy">
                  <c:v>44757</c:v>
                </c:pt>
                <c:pt idx="914" formatCode="m/d/yyyy">
                  <c:v>44758</c:v>
                </c:pt>
                <c:pt idx="915" formatCode="m/d/yyyy">
                  <c:v>44759</c:v>
                </c:pt>
                <c:pt idx="916" formatCode="m/d/yyyy">
                  <c:v>44760</c:v>
                </c:pt>
                <c:pt idx="917" formatCode="m/d/yyyy">
                  <c:v>44761</c:v>
                </c:pt>
                <c:pt idx="918" formatCode="m/d/yyyy">
                  <c:v>44762</c:v>
                </c:pt>
                <c:pt idx="919" formatCode="m/d/yyyy">
                  <c:v>44763</c:v>
                </c:pt>
                <c:pt idx="920" formatCode="m/d/yyyy">
                  <c:v>44764</c:v>
                </c:pt>
                <c:pt idx="921" formatCode="m/d/yyyy">
                  <c:v>44765</c:v>
                </c:pt>
                <c:pt idx="922" formatCode="m/d/yyyy">
                  <c:v>44766</c:v>
                </c:pt>
                <c:pt idx="923" formatCode="m/d/yyyy">
                  <c:v>44767</c:v>
                </c:pt>
                <c:pt idx="924" formatCode="m/d/yyyy">
                  <c:v>44768</c:v>
                </c:pt>
                <c:pt idx="925" formatCode="m/d/yyyy">
                  <c:v>44769</c:v>
                </c:pt>
                <c:pt idx="926" formatCode="m/d/yyyy">
                  <c:v>44770</c:v>
                </c:pt>
                <c:pt idx="927" formatCode="m/d/yyyy">
                  <c:v>44771</c:v>
                </c:pt>
                <c:pt idx="928" formatCode="m/d/yyyy">
                  <c:v>44772</c:v>
                </c:pt>
                <c:pt idx="929" formatCode="m/d/yyyy">
                  <c:v>44773</c:v>
                </c:pt>
                <c:pt idx="930" formatCode="m/d/yyyy">
                  <c:v>44774</c:v>
                </c:pt>
                <c:pt idx="931" formatCode="m/d/yyyy">
                  <c:v>44775</c:v>
                </c:pt>
                <c:pt idx="932" formatCode="m/d/yyyy">
                  <c:v>44776</c:v>
                </c:pt>
                <c:pt idx="933" formatCode="m/d/yyyy">
                  <c:v>44777</c:v>
                </c:pt>
                <c:pt idx="934" formatCode="m/d/yyyy">
                  <c:v>44778</c:v>
                </c:pt>
                <c:pt idx="935" formatCode="m/d/yyyy">
                  <c:v>44779</c:v>
                </c:pt>
                <c:pt idx="936" formatCode="m/d/yyyy">
                  <c:v>44780</c:v>
                </c:pt>
                <c:pt idx="937" formatCode="m/d/yyyy">
                  <c:v>44781</c:v>
                </c:pt>
                <c:pt idx="938" formatCode="m/d/yyyy">
                  <c:v>44782</c:v>
                </c:pt>
                <c:pt idx="939" formatCode="m/d/yyyy">
                  <c:v>44783</c:v>
                </c:pt>
                <c:pt idx="940" formatCode="m/d/yyyy">
                  <c:v>44784</c:v>
                </c:pt>
                <c:pt idx="941" formatCode="m/d/yyyy">
                  <c:v>44785</c:v>
                </c:pt>
                <c:pt idx="942" formatCode="m/d/yyyy">
                  <c:v>44786</c:v>
                </c:pt>
                <c:pt idx="943" formatCode="m/d/yyyy">
                  <c:v>44787</c:v>
                </c:pt>
                <c:pt idx="944" formatCode="m/d/yyyy">
                  <c:v>44788</c:v>
                </c:pt>
                <c:pt idx="945" formatCode="m/d/yyyy">
                  <c:v>44789</c:v>
                </c:pt>
                <c:pt idx="946" formatCode="m/d/yyyy">
                  <c:v>44790</c:v>
                </c:pt>
                <c:pt idx="947" formatCode="m/d/yyyy">
                  <c:v>44791</c:v>
                </c:pt>
                <c:pt idx="948" formatCode="m/d/yyyy">
                  <c:v>44792</c:v>
                </c:pt>
                <c:pt idx="949" formatCode="m/d/yyyy">
                  <c:v>44793</c:v>
                </c:pt>
                <c:pt idx="950" formatCode="m/d/yyyy">
                  <c:v>44794</c:v>
                </c:pt>
                <c:pt idx="951" formatCode="m/d/yyyy">
                  <c:v>44795</c:v>
                </c:pt>
                <c:pt idx="952" formatCode="m/d/yyyy">
                  <c:v>44796</c:v>
                </c:pt>
                <c:pt idx="953" formatCode="m/d/yyyy">
                  <c:v>44797</c:v>
                </c:pt>
                <c:pt idx="954" formatCode="m/d/yyyy">
                  <c:v>44798</c:v>
                </c:pt>
                <c:pt idx="955" formatCode="m/d/yyyy">
                  <c:v>44799</c:v>
                </c:pt>
                <c:pt idx="956" formatCode="m/d/yyyy">
                  <c:v>44800</c:v>
                </c:pt>
                <c:pt idx="957" formatCode="m/d/yyyy">
                  <c:v>44801</c:v>
                </c:pt>
                <c:pt idx="958" formatCode="m/d/yyyy">
                  <c:v>44802</c:v>
                </c:pt>
                <c:pt idx="959" formatCode="m/d/yyyy">
                  <c:v>44803</c:v>
                </c:pt>
                <c:pt idx="960" formatCode="m/d/yyyy">
                  <c:v>44804</c:v>
                </c:pt>
                <c:pt idx="961" formatCode="m/d/yyyy">
                  <c:v>44805</c:v>
                </c:pt>
                <c:pt idx="962" formatCode="m/d/yyyy">
                  <c:v>44806</c:v>
                </c:pt>
                <c:pt idx="963" formatCode="m/d/yyyy">
                  <c:v>44807</c:v>
                </c:pt>
                <c:pt idx="964" formatCode="m/d/yyyy">
                  <c:v>44808</c:v>
                </c:pt>
                <c:pt idx="965" formatCode="m/d/yyyy">
                  <c:v>44809</c:v>
                </c:pt>
                <c:pt idx="966" formatCode="m/d/yyyy">
                  <c:v>44810</c:v>
                </c:pt>
                <c:pt idx="967" formatCode="m/d/yyyy">
                  <c:v>44811</c:v>
                </c:pt>
                <c:pt idx="968" formatCode="m/d/yyyy">
                  <c:v>44812</c:v>
                </c:pt>
                <c:pt idx="969" formatCode="m/d/yyyy">
                  <c:v>44813</c:v>
                </c:pt>
                <c:pt idx="970" formatCode="m/d/yyyy">
                  <c:v>44814</c:v>
                </c:pt>
                <c:pt idx="971" formatCode="m/d/yyyy">
                  <c:v>44815</c:v>
                </c:pt>
                <c:pt idx="972" formatCode="m/d/yyyy">
                  <c:v>44816</c:v>
                </c:pt>
                <c:pt idx="973" formatCode="m/d/yyyy">
                  <c:v>44817</c:v>
                </c:pt>
                <c:pt idx="974" formatCode="m/d/yyyy">
                  <c:v>44818</c:v>
                </c:pt>
                <c:pt idx="975" formatCode="m/d/yyyy">
                  <c:v>44819</c:v>
                </c:pt>
                <c:pt idx="976" formatCode="m/d/yyyy">
                  <c:v>44820</c:v>
                </c:pt>
                <c:pt idx="977" formatCode="m/d/yyyy">
                  <c:v>44821</c:v>
                </c:pt>
                <c:pt idx="978" formatCode="m/d/yyyy">
                  <c:v>44822</c:v>
                </c:pt>
                <c:pt idx="979" formatCode="m/d/yyyy">
                  <c:v>44823</c:v>
                </c:pt>
                <c:pt idx="980" formatCode="m/d/yyyy">
                  <c:v>44824</c:v>
                </c:pt>
                <c:pt idx="981" formatCode="m/d/yyyy">
                  <c:v>44825</c:v>
                </c:pt>
                <c:pt idx="982" formatCode="m/d/yyyy">
                  <c:v>44826</c:v>
                </c:pt>
                <c:pt idx="983" formatCode="m/d/yyyy">
                  <c:v>44827</c:v>
                </c:pt>
                <c:pt idx="984" formatCode="m/d/yyyy">
                  <c:v>44828</c:v>
                </c:pt>
                <c:pt idx="985" formatCode="m/d/yyyy">
                  <c:v>44829</c:v>
                </c:pt>
                <c:pt idx="986" formatCode="m/d/yyyy">
                  <c:v>44830</c:v>
                </c:pt>
                <c:pt idx="987" formatCode="m/d/yyyy">
                  <c:v>44831</c:v>
                </c:pt>
                <c:pt idx="988" formatCode="m/d/yyyy">
                  <c:v>44832</c:v>
                </c:pt>
                <c:pt idx="989" formatCode="m/d/yyyy">
                  <c:v>44833</c:v>
                </c:pt>
                <c:pt idx="990" formatCode="m/d/yyyy">
                  <c:v>44834</c:v>
                </c:pt>
                <c:pt idx="991" formatCode="m/d/yyyy">
                  <c:v>44835</c:v>
                </c:pt>
                <c:pt idx="992" formatCode="m/d/yyyy">
                  <c:v>44836</c:v>
                </c:pt>
                <c:pt idx="993" formatCode="m/d/yyyy">
                  <c:v>44837</c:v>
                </c:pt>
                <c:pt idx="994" formatCode="m/d/yyyy">
                  <c:v>44838</c:v>
                </c:pt>
                <c:pt idx="995" formatCode="m/d/yyyy">
                  <c:v>44839</c:v>
                </c:pt>
                <c:pt idx="996" formatCode="m/d/yyyy">
                  <c:v>44840</c:v>
                </c:pt>
                <c:pt idx="997" formatCode="m/d/yyyy">
                  <c:v>44841</c:v>
                </c:pt>
                <c:pt idx="998" formatCode="m/d/yyyy">
                  <c:v>44842</c:v>
                </c:pt>
                <c:pt idx="999" formatCode="m/d/yyyy">
                  <c:v>44843</c:v>
                </c:pt>
                <c:pt idx="1000" formatCode="m/d/yyyy">
                  <c:v>44844</c:v>
                </c:pt>
                <c:pt idx="1001" formatCode="m/d/yyyy">
                  <c:v>44845</c:v>
                </c:pt>
                <c:pt idx="1002" formatCode="m/d/yyyy">
                  <c:v>44846</c:v>
                </c:pt>
                <c:pt idx="1003" formatCode="m/d/yyyy">
                  <c:v>44847</c:v>
                </c:pt>
                <c:pt idx="1004" formatCode="m/d/yyyy">
                  <c:v>44848</c:v>
                </c:pt>
                <c:pt idx="1005" formatCode="m/d/yyyy">
                  <c:v>44849</c:v>
                </c:pt>
                <c:pt idx="1006" formatCode="m/d/yyyy">
                  <c:v>44850</c:v>
                </c:pt>
                <c:pt idx="1007" formatCode="m/d/yyyy">
                  <c:v>44851</c:v>
                </c:pt>
                <c:pt idx="1008" formatCode="m/d/yyyy">
                  <c:v>44852</c:v>
                </c:pt>
                <c:pt idx="1009" formatCode="m/d/yyyy">
                  <c:v>44853</c:v>
                </c:pt>
                <c:pt idx="1010" formatCode="m/d/yyyy">
                  <c:v>44854</c:v>
                </c:pt>
                <c:pt idx="1011" formatCode="m/d/yyyy">
                  <c:v>44855</c:v>
                </c:pt>
                <c:pt idx="1012" formatCode="m/d/yyyy">
                  <c:v>44856</c:v>
                </c:pt>
                <c:pt idx="1013" formatCode="m/d/yyyy">
                  <c:v>44857</c:v>
                </c:pt>
                <c:pt idx="1014" formatCode="m/d/yyyy">
                  <c:v>44858</c:v>
                </c:pt>
                <c:pt idx="1015" formatCode="m/d/yyyy">
                  <c:v>44859</c:v>
                </c:pt>
                <c:pt idx="1016" formatCode="m/d/yyyy">
                  <c:v>44860</c:v>
                </c:pt>
                <c:pt idx="1017" formatCode="m/d/yyyy">
                  <c:v>44861</c:v>
                </c:pt>
                <c:pt idx="1018" formatCode="m/d/yyyy">
                  <c:v>44862</c:v>
                </c:pt>
                <c:pt idx="1019" formatCode="m/d/yyyy">
                  <c:v>44863</c:v>
                </c:pt>
                <c:pt idx="1020" formatCode="m/d/yyyy">
                  <c:v>44864</c:v>
                </c:pt>
                <c:pt idx="1021" formatCode="m/d/yyyy">
                  <c:v>44865</c:v>
                </c:pt>
                <c:pt idx="1022" formatCode="m/d/yyyy">
                  <c:v>44866</c:v>
                </c:pt>
                <c:pt idx="1023" formatCode="m/d/yyyy">
                  <c:v>44867</c:v>
                </c:pt>
                <c:pt idx="1024" formatCode="m/d/yyyy">
                  <c:v>44868</c:v>
                </c:pt>
                <c:pt idx="1025" formatCode="m/d/yyyy">
                  <c:v>44869</c:v>
                </c:pt>
                <c:pt idx="1026" formatCode="m/d/yyyy">
                  <c:v>44870</c:v>
                </c:pt>
                <c:pt idx="1027" formatCode="m/d/yyyy">
                  <c:v>44871</c:v>
                </c:pt>
                <c:pt idx="1028" formatCode="m/d/yyyy">
                  <c:v>44872</c:v>
                </c:pt>
                <c:pt idx="1029" formatCode="m/d/yyyy">
                  <c:v>44873</c:v>
                </c:pt>
                <c:pt idx="1030" formatCode="m/d/yyyy">
                  <c:v>44874</c:v>
                </c:pt>
                <c:pt idx="1031" formatCode="m/d/yyyy">
                  <c:v>44875</c:v>
                </c:pt>
                <c:pt idx="1032" formatCode="m/d/yyyy">
                  <c:v>44876</c:v>
                </c:pt>
                <c:pt idx="1033" formatCode="m/d/yyyy">
                  <c:v>44877</c:v>
                </c:pt>
                <c:pt idx="1034" formatCode="m/d/yyyy">
                  <c:v>44878</c:v>
                </c:pt>
                <c:pt idx="1035" formatCode="m/d/yyyy">
                  <c:v>44879</c:v>
                </c:pt>
                <c:pt idx="1036" formatCode="m/d/yyyy">
                  <c:v>44880</c:v>
                </c:pt>
                <c:pt idx="1037" formatCode="m/d/yyyy">
                  <c:v>44881</c:v>
                </c:pt>
                <c:pt idx="1038" formatCode="m/d/yyyy">
                  <c:v>44882</c:v>
                </c:pt>
                <c:pt idx="1039" formatCode="m/d/yyyy">
                  <c:v>44883</c:v>
                </c:pt>
                <c:pt idx="1040" formatCode="m/d/yyyy">
                  <c:v>44884</c:v>
                </c:pt>
                <c:pt idx="1041" formatCode="m/d/yyyy">
                  <c:v>44885</c:v>
                </c:pt>
                <c:pt idx="1042" formatCode="m/d/yyyy">
                  <c:v>44886</c:v>
                </c:pt>
                <c:pt idx="1043" formatCode="m/d/yyyy">
                  <c:v>44887</c:v>
                </c:pt>
                <c:pt idx="1044" formatCode="m/d/yyyy">
                  <c:v>44888</c:v>
                </c:pt>
                <c:pt idx="1045" formatCode="m/d/yyyy">
                  <c:v>44889</c:v>
                </c:pt>
                <c:pt idx="1046" formatCode="m/d/yyyy">
                  <c:v>44890</c:v>
                </c:pt>
                <c:pt idx="1047" formatCode="m/d/yyyy">
                  <c:v>44891</c:v>
                </c:pt>
                <c:pt idx="1048" formatCode="m/d/yyyy">
                  <c:v>44892</c:v>
                </c:pt>
                <c:pt idx="1049" formatCode="m/d/yyyy">
                  <c:v>44893</c:v>
                </c:pt>
                <c:pt idx="1050" formatCode="m/d/yyyy">
                  <c:v>44894</c:v>
                </c:pt>
                <c:pt idx="1051" formatCode="m/d/yyyy">
                  <c:v>44895</c:v>
                </c:pt>
                <c:pt idx="1052" formatCode="m/d/yyyy">
                  <c:v>44896</c:v>
                </c:pt>
                <c:pt idx="1053" formatCode="m/d/yyyy">
                  <c:v>44897</c:v>
                </c:pt>
                <c:pt idx="1054" formatCode="m/d/yyyy">
                  <c:v>44898</c:v>
                </c:pt>
                <c:pt idx="1055" formatCode="m/d/yyyy">
                  <c:v>44899</c:v>
                </c:pt>
                <c:pt idx="1056" formatCode="m/d/yyyy">
                  <c:v>44900</c:v>
                </c:pt>
                <c:pt idx="1057" formatCode="m/d/yyyy">
                  <c:v>44901</c:v>
                </c:pt>
                <c:pt idx="1058" formatCode="m/d/yyyy">
                  <c:v>44902</c:v>
                </c:pt>
                <c:pt idx="1059" formatCode="m/d/yyyy">
                  <c:v>44903</c:v>
                </c:pt>
                <c:pt idx="1060" formatCode="m/d/yyyy">
                  <c:v>44904</c:v>
                </c:pt>
                <c:pt idx="1061" formatCode="m/d/yyyy">
                  <c:v>44905</c:v>
                </c:pt>
                <c:pt idx="1062" formatCode="m/d/yyyy">
                  <c:v>44906</c:v>
                </c:pt>
                <c:pt idx="1063" formatCode="m/d/yyyy">
                  <c:v>44907</c:v>
                </c:pt>
                <c:pt idx="1064" formatCode="m/d/yyyy">
                  <c:v>44908</c:v>
                </c:pt>
                <c:pt idx="1065" formatCode="m/d/yyyy">
                  <c:v>44909</c:v>
                </c:pt>
                <c:pt idx="1066" formatCode="m/d/yyyy">
                  <c:v>44910</c:v>
                </c:pt>
                <c:pt idx="1067" formatCode="m/d/yyyy">
                  <c:v>44911</c:v>
                </c:pt>
                <c:pt idx="1068" formatCode="m/d/yyyy">
                  <c:v>44912</c:v>
                </c:pt>
                <c:pt idx="1069" formatCode="m/d/yyyy">
                  <c:v>44913</c:v>
                </c:pt>
                <c:pt idx="1070" formatCode="m/d/yyyy">
                  <c:v>44914</c:v>
                </c:pt>
                <c:pt idx="1071" formatCode="m/d/yyyy">
                  <c:v>44915</c:v>
                </c:pt>
                <c:pt idx="1072" formatCode="m/d/yyyy">
                  <c:v>44916</c:v>
                </c:pt>
                <c:pt idx="1073" formatCode="m/d/yyyy">
                  <c:v>44917</c:v>
                </c:pt>
                <c:pt idx="1074" formatCode="m/d/yyyy">
                  <c:v>44918</c:v>
                </c:pt>
                <c:pt idx="1075" formatCode="m/d/yyyy">
                  <c:v>44919</c:v>
                </c:pt>
                <c:pt idx="1076" formatCode="m/d/yyyy">
                  <c:v>44920</c:v>
                </c:pt>
                <c:pt idx="1077" formatCode="m/d/yyyy">
                  <c:v>44921</c:v>
                </c:pt>
                <c:pt idx="1078" formatCode="m/d/yyyy">
                  <c:v>44922</c:v>
                </c:pt>
                <c:pt idx="1079" formatCode="m/d/yyyy">
                  <c:v>44923</c:v>
                </c:pt>
                <c:pt idx="1080" formatCode="m/d/yyyy">
                  <c:v>44924</c:v>
                </c:pt>
                <c:pt idx="1081" formatCode="m/d/yyyy">
                  <c:v>44925</c:v>
                </c:pt>
                <c:pt idx="1082" formatCode="m/d/yyyy">
                  <c:v>44926</c:v>
                </c:pt>
                <c:pt idx="1083" formatCode="m/d/yyyy">
                  <c:v>44927</c:v>
                </c:pt>
                <c:pt idx="1084" formatCode="m/d/yyyy">
                  <c:v>44928</c:v>
                </c:pt>
                <c:pt idx="1085" formatCode="m/d/yyyy">
                  <c:v>44929</c:v>
                </c:pt>
                <c:pt idx="1086" formatCode="m/d/yyyy">
                  <c:v>44930</c:v>
                </c:pt>
                <c:pt idx="1087" formatCode="m/d/yyyy">
                  <c:v>44931</c:v>
                </c:pt>
                <c:pt idx="1088" formatCode="m/d/yyyy">
                  <c:v>44932</c:v>
                </c:pt>
                <c:pt idx="1089" formatCode="m/d/yyyy">
                  <c:v>44933</c:v>
                </c:pt>
                <c:pt idx="1090" formatCode="m/d/yyyy">
                  <c:v>44934</c:v>
                </c:pt>
                <c:pt idx="1091" formatCode="m/d/yyyy">
                  <c:v>44935</c:v>
                </c:pt>
                <c:pt idx="1092" formatCode="m/d/yyyy">
                  <c:v>44936</c:v>
                </c:pt>
                <c:pt idx="1093" formatCode="m/d/yyyy">
                  <c:v>44937</c:v>
                </c:pt>
                <c:pt idx="1094" formatCode="m/d/yyyy">
                  <c:v>44938</c:v>
                </c:pt>
                <c:pt idx="1095" formatCode="m/d/yyyy">
                  <c:v>44939</c:v>
                </c:pt>
                <c:pt idx="1096" formatCode="m/d/yyyy">
                  <c:v>44940</c:v>
                </c:pt>
                <c:pt idx="1097" formatCode="m/d/yyyy">
                  <c:v>44941</c:v>
                </c:pt>
                <c:pt idx="1098" formatCode="m/d/yyyy">
                  <c:v>44942</c:v>
                </c:pt>
                <c:pt idx="1099" formatCode="m/d/yyyy">
                  <c:v>44943</c:v>
                </c:pt>
                <c:pt idx="1100" formatCode="m/d/yyyy">
                  <c:v>44944</c:v>
                </c:pt>
                <c:pt idx="1101" formatCode="m/d/yyyy">
                  <c:v>44945</c:v>
                </c:pt>
                <c:pt idx="1102" formatCode="m/d/yyyy">
                  <c:v>44946</c:v>
                </c:pt>
                <c:pt idx="1103" formatCode="m/d/yyyy">
                  <c:v>44947</c:v>
                </c:pt>
                <c:pt idx="1104" formatCode="m/d/yyyy">
                  <c:v>44948</c:v>
                </c:pt>
                <c:pt idx="1105" formatCode="m/d/yyyy">
                  <c:v>44949</c:v>
                </c:pt>
                <c:pt idx="1106" formatCode="m/d/yyyy">
                  <c:v>44950</c:v>
                </c:pt>
                <c:pt idx="1107" formatCode="m/d/yyyy">
                  <c:v>44951</c:v>
                </c:pt>
                <c:pt idx="1108" formatCode="m/d/yyyy">
                  <c:v>44952</c:v>
                </c:pt>
                <c:pt idx="1109" formatCode="m/d/yyyy">
                  <c:v>44953</c:v>
                </c:pt>
                <c:pt idx="1110" formatCode="m/d/yyyy">
                  <c:v>44954</c:v>
                </c:pt>
                <c:pt idx="1111" formatCode="m/d/yyyy">
                  <c:v>44955</c:v>
                </c:pt>
                <c:pt idx="1112" formatCode="m/d/yyyy">
                  <c:v>44956</c:v>
                </c:pt>
                <c:pt idx="1113" formatCode="m/d/yyyy">
                  <c:v>44957</c:v>
                </c:pt>
                <c:pt idx="1114" formatCode="m/d/yyyy">
                  <c:v>44958</c:v>
                </c:pt>
                <c:pt idx="1115" formatCode="m/d/yyyy">
                  <c:v>44959</c:v>
                </c:pt>
                <c:pt idx="1116" formatCode="m/d/yyyy">
                  <c:v>44960</c:v>
                </c:pt>
                <c:pt idx="1117" formatCode="m/d/yyyy">
                  <c:v>44961</c:v>
                </c:pt>
                <c:pt idx="1118" formatCode="m/d/yyyy">
                  <c:v>44962</c:v>
                </c:pt>
                <c:pt idx="1119" formatCode="m/d/yyyy">
                  <c:v>44963</c:v>
                </c:pt>
                <c:pt idx="1120" formatCode="m/d/yyyy">
                  <c:v>44964</c:v>
                </c:pt>
                <c:pt idx="1121" formatCode="m/d/yyyy">
                  <c:v>44965</c:v>
                </c:pt>
                <c:pt idx="1122" formatCode="m/d/yyyy">
                  <c:v>44966</c:v>
                </c:pt>
                <c:pt idx="1123" formatCode="m/d/yyyy">
                  <c:v>44967</c:v>
                </c:pt>
                <c:pt idx="1124" formatCode="m/d/yyyy">
                  <c:v>44968</c:v>
                </c:pt>
                <c:pt idx="1125" formatCode="m/d/yyyy">
                  <c:v>44969</c:v>
                </c:pt>
                <c:pt idx="1126" formatCode="m/d/yyyy">
                  <c:v>44970</c:v>
                </c:pt>
                <c:pt idx="1127" formatCode="m/d/yyyy">
                  <c:v>44971</c:v>
                </c:pt>
                <c:pt idx="1128" formatCode="m/d/yyyy">
                  <c:v>44972</c:v>
                </c:pt>
                <c:pt idx="1129" formatCode="m/d/yyyy">
                  <c:v>44973</c:v>
                </c:pt>
                <c:pt idx="1130" formatCode="m/d/yyyy">
                  <c:v>44974</c:v>
                </c:pt>
                <c:pt idx="1131" formatCode="m/d/yyyy">
                  <c:v>44975</c:v>
                </c:pt>
                <c:pt idx="1132" formatCode="m/d/yyyy">
                  <c:v>44976</c:v>
                </c:pt>
                <c:pt idx="1133" formatCode="m/d/yyyy">
                  <c:v>44977</c:v>
                </c:pt>
                <c:pt idx="1134" formatCode="m/d/yyyy">
                  <c:v>44978</c:v>
                </c:pt>
                <c:pt idx="1135" formatCode="m/d/yyyy">
                  <c:v>44979</c:v>
                </c:pt>
                <c:pt idx="1136" formatCode="m/d/yyyy">
                  <c:v>44980</c:v>
                </c:pt>
                <c:pt idx="1137" formatCode="m/d/yyyy">
                  <c:v>44981</c:v>
                </c:pt>
                <c:pt idx="1138" formatCode="m/d/yyyy">
                  <c:v>44982</c:v>
                </c:pt>
                <c:pt idx="1139" formatCode="m/d/yyyy">
                  <c:v>44983</c:v>
                </c:pt>
                <c:pt idx="1140" formatCode="m/d/yyyy">
                  <c:v>44984</c:v>
                </c:pt>
                <c:pt idx="1141" formatCode="m/d/yyyy">
                  <c:v>44985</c:v>
                </c:pt>
                <c:pt idx="1142" formatCode="m/d/yyyy">
                  <c:v>44986</c:v>
                </c:pt>
                <c:pt idx="1143" formatCode="m/d/yyyy">
                  <c:v>44987</c:v>
                </c:pt>
                <c:pt idx="1144" formatCode="m/d/yyyy">
                  <c:v>44988</c:v>
                </c:pt>
                <c:pt idx="1145" formatCode="m/d/yyyy">
                  <c:v>44989</c:v>
                </c:pt>
                <c:pt idx="1146" formatCode="m/d/yyyy">
                  <c:v>44990</c:v>
                </c:pt>
                <c:pt idx="1147" formatCode="m/d/yyyy">
                  <c:v>44991</c:v>
                </c:pt>
                <c:pt idx="1148" formatCode="m/d/yyyy">
                  <c:v>44992</c:v>
                </c:pt>
                <c:pt idx="1149" formatCode="m/d/yyyy">
                  <c:v>44993</c:v>
                </c:pt>
                <c:pt idx="1150" formatCode="m/d/yyyy">
                  <c:v>44994</c:v>
                </c:pt>
                <c:pt idx="1151" formatCode="m/d/yyyy">
                  <c:v>44995</c:v>
                </c:pt>
                <c:pt idx="1152" formatCode="m/d/yyyy">
                  <c:v>44996</c:v>
                </c:pt>
                <c:pt idx="1153" formatCode="m/d/yyyy">
                  <c:v>44997</c:v>
                </c:pt>
                <c:pt idx="1154" formatCode="m/d/yyyy">
                  <c:v>44998</c:v>
                </c:pt>
                <c:pt idx="1155" formatCode="m/d/yyyy">
                  <c:v>44999</c:v>
                </c:pt>
                <c:pt idx="1156" formatCode="m/d/yyyy">
                  <c:v>45000</c:v>
                </c:pt>
                <c:pt idx="1157" formatCode="m/d/yyyy">
                  <c:v>45001</c:v>
                </c:pt>
                <c:pt idx="1158" formatCode="m/d/yyyy">
                  <c:v>45002</c:v>
                </c:pt>
                <c:pt idx="1159" formatCode="m/d/yyyy">
                  <c:v>45003</c:v>
                </c:pt>
                <c:pt idx="1160" formatCode="m/d/yyyy">
                  <c:v>45004</c:v>
                </c:pt>
                <c:pt idx="1161" formatCode="m/d/yyyy">
                  <c:v>45005</c:v>
                </c:pt>
                <c:pt idx="1162" formatCode="m/d/yyyy">
                  <c:v>45006</c:v>
                </c:pt>
                <c:pt idx="1163" formatCode="m/d/yyyy">
                  <c:v>45007</c:v>
                </c:pt>
                <c:pt idx="1164" formatCode="m/d/yyyy">
                  <c:v>45008</c:v>
                </c:pt>
                <c:pt idx="1165" formatCode="m/d/yyyy">
                  <c:v>45009</c:v>
                </c:pt>
                <c:pt idx="1166" formatCode="m/d/yyyy">
                  <c:v>45010</c:v>
                </c:pt>
                <c:pt idx="1167" formatCode="m/d/yyyy">
                  <c:v>45011</c:v>
                </c:pt>
                <c:pt idx="1168" formatCode="m/d/yyyy">
                  <c:v>45012</c:v>
                </c:pt>
                <c:pt idx="1169" formatCode="m/d/yyyy">
                  <c:v>45013</c:v>
                </c:pt>
                <c:pt idx="1170" formatCode="m/d/yyyy">
                  <c:v>45014</c:v>
                </c:pt>
                <c:pt idx="1171" formatCode="m/d/yyyy">
                  <c:v>45015</c:v>
                </c:pt>
                <c:pt idx="1172" formatCode="m/d/yyyy">
                  <c:v>45016</c:v>
                </c:pt>
                <c:pt idx="1173" formatCode="m/d/yyyy">
                  <c:v>45017</c:v>
                </c:pt>
                <c:pt idx="1174" formatCode="m/d/yyyy">
                  <c:v>45018</c:v>
                </c:pt>
                <c:pt idx="1175" formatCode="m/d/yyyy">
                  <c:v>45019</c:v>
                </c:pt>
                <c:pt idx="1176" formatCode="m/d/yyyy">
                  <c:v>45020</c:v>
                </c:pt>
                <c:pt idx="1177" formatCode="m/d/yyyy">
                  <c:v>45021</c:v>
                </c:pt>
                <c:pt idx="1178" formatCode="m/d/yyyy">
                  <c:v>45022</c:v>
                </c:pt>
                <c:pt idx="1179" formatCode="m/d/yyyy">
                  <c:v>45023</c:v>
                </c:pt>
                <c:pt idx="1180" formatCode="m/d/yyyy">
                  <c:v>45024</c:v>
                </c:pt>
                <c:pt idx="1181" formatCode="m/d/yyyy">
                  <c:v>45025</c:v>
                </c:pt>
                <c:pt idx="1182" formatCode="m/d/yyyy">
                  <c:v>45026</c:v>
                </c:pt>
                <c:pt idx="1183" formatCode="m/d/yyyy">
                  <c:v>45027</c:v>
                </c:pt>
                <c:pt idx="1184" formatCode="m/d/yyyy">
                  <c:v>45028</c:v>
                </c:pt>
                <c:pt idx="1185" formatCode="m/d/yyyy">
                  <c:v>45029</c:v>
                </c:pt>
                <c:pt idx="1186" formatCode="m/d/yyyy">
                  <c:v>45030</c:v>
                </c:pt>
                <c:pt idx="1187" formatCode="m/d/yyyy">
                  <c:v>45031</c:v>
                </c:pt>
                <c:pt idx="1188" formatCode="m/d/yyyy">
                  <c:v>45032</c:v>
                </c:pt>
                <c:pt idx="1189" formatCode="m/d/yyyy">
                  <c:v>45033</c:v>
                </c:pt>
                <c:pt idx="1190" formatCode="m/d/yyyy">
                  <c:v>45034</c:v>
                </c:pt>
                <c:pt idx="1191" formatCode="m/d/yyyy">
                  <c:v>45035</c:v>
                </c:pt>
                <c:pt idx="1192" formatCode="m/d/yyyy">
                  <c:v>45036</c:v>
                </c:pt>
                <c:pt idx="1193" formatCode="m/d/yyyy">
                  <c:v>45037</c:v>
                </c:pt>
                <c:pt idx="1194" formatCode="m/d/yyyy">
                  <c:v>45038</c:v>
                </c:pt>
                <c:pt idx="1195" formatCode="m/d/yyyy">
                  <c:v>45039</c:v>
                </c:pt>
                <c:pt idx="1196" formatCode="m/d/yyyy">
                  <c:v>45040</c:v>
                </c:pt>
                <c:pt idx="1197" formatCode="m/d/yyyy">
                  <c:v>45041</c:v>
                </c:pt>
                <c:pt idx="1198" formatCode="m/d/yyyy">
                  <c:v>45042</c:v>
                </c:pt>
                <c:pt idx="1199" formatCode="m/d/yyyy">
                  <c:v>45043</c:v>
                </c:pt>
                <c:pt idx="1200" formatCode="m/d/yyyy">
                  <c:v>45044</c:v>
                </c:pt>
                <c:pt idx="1201" formatCode="m/d/yyyy">
                  <c:v>45045</c:v>
                </c:pt>
                <c:pt idx="1202" formatCode="m/d/yyyy">
                  <c:v>45046</c:v>
                </c:pt>
                <c:pt idx="1203" formatCode="m/d/yyyy">
                  <c:v>45047</c:v>
                </c:pt>
                <c:pt idx="1204" formatCode="m/d/yyyy">
                  <c:v>45048</c:v>
                </c:pt>
                <c:pt idx="1205" formatCode="m/d/yyyy">
                  <c:v>45049</c:v>
                </c:pt>
                <c:pt idx="1206" formatCode="m/d/yyyy">
                  <c:v>45050</c:v>
                </c:pt>
                <c:pt idx="1207" formatCode="m/d/yyyy">
                  <c:v>45051</c:v>
                </c:pt>
                <c:pt idx="1208" formatCode="m/d/yyyy">
                  <c:v>45052</c:v>
                </c:pt>
                <c:pt idx="1209" formatCode="m/d/yyyy">
                  <c:v>45053</c:v>
                </c:pt>
                <c:pt idx="1210" formatCode="m/d/yyyy">
                  <c:v>45054</c:v>
                </c:pt>
                <c:pt idx="1211" formatCode="m/d/yyyy">
                  <c:v>45055</c:v>
                </c:pt>
                <c:pt idx="1212" formatCode="m/d/yyyy">
                  <c:v>45056</c:v>
                </c:pt>
                <c:pt idx="1213" formatCode="m/d/yyyy">
                  <c:v>45057</c:v>
                </c:pt>
                <c:pt idx="1214" formatCode="m/d/yyyy">
                  <c:v>45058</c:v>
                </c:pt>
                <c:pt idx="1215" formatCode="m/d/yyyy">
                  <c:v>45059</c:v>
                </c:pt>
                <c:pt idx="1216" formatCode="m/d/yyyy">
                  <c:v>45060</c:v>
                </c:pt>
                <c:pt idx="1217" formatCode="m/d/yyyy">
                  <c:v>45061</c:v>
                </c:pt>
                <c:pt idx="1218" formatCode="m/d/yyyy">
                  <c:v>45062</c:v>
                </c:pt>
                <c:pt idx="1219" formatCode="m/d/yyyy">
                  <c:v>45063</c:v>
                </c:pt>
                <c:pt idx="1220" formatCode="m/d/yyyy">
                  <c:v>45064</c:v>
                </c:pt>
                <c:pt idx="1221" formatCode="m/d/yyyy">
                  <c:v>45065</c:v>
                </c:pt>
                <c:pt idx="1222" formatCode="m/d/yyyy">
                  <c:v>45066</c:v>
                </c:pt>
                <c:pt idx="1223" formatCode="m/d/yyyy">
                  <c:v>45067</c:v>
                </c:pt>
                <c:pt idx="1224" formatCode="m/d/yyyy">
                  <c:v>45068</c:v>
                </c:pt>
                <c:pt idx="1225" formatCode="m/d/yyyy">
                  <c:v>45069</c:v>
                </c:pt>
                <c:pt idx="1226" formatCode="m/d/yyyy">
                  <c:v>45070</c:v>
                </c:pt>
                <c:pt idx="1227" formatCode="m/d/yyyy">
                  <c:v>45071</c:v>
                </c:pt>
                <c:pt idx="1228" formatCode="m/d/yyyy">
                  <c:v>45072</c:v>
                </c:pt>
                <c:pt idx="1229" formatCode="m/d/yyyy">
                  <c:v>45073</c:v>
                </c:pt>
                <c:pt idx="1230" formatCode="m/d/yyyy">
                  <c:v>45074</c:v>
                </c:pt>
                <c:pt idx="1231" formatCode="m/d/yyyy">
                  <c:v>45075</c:v>
                </c:pt>
                <c:pt idx="1232" formatCode="m/d/yyyy">
                  <c:v>45076</c:v>
                </c:pt>
                <c:pt idx="1233" formatCode="m/d/yyyy">
                  <c:v>45077</c:v>
                </c:pt>
                <c:pt idx="1234" formatCode="m/d/yyyy">
                  <c:v>45078</c:v>
                </c:pt>
                <c:pt idx="1235" formatCode="m/d/yyyy">
                  <c:v>45079</c:v>
                </c:pt>
                <c:pt idx="1236" formatCode="m/d/yyyy">
                  <c:v>45080</c:v>
                </c:pt>
                <c:pt idx="1237" formatCode="m/d/yyyy">
                  <c:v>45081</c:v>
                </c:pt>
                <c:pt idx="1238" formatCode="m/d/yyyy">
                  <c:v>45082</c:v>
                </c:pt>
                <c:pt idx="1239" formatCode="m/d/yyyy">
                  <c:v>45083</c:v>
                </c:pt>
                <c:pt idx="1240" formatCode="m/d/yyyy">
                  <c:v>45084</c:v>
                </c:pt>
                <c:pt idx="1241" formatCode="m/d/yyyy">
                  <c:v>45085</c:v>
                </c:pt>
                <c:pt idx="1242" formatCode="m/d/yyyy">
                  <c:v>45086</c:v>
                </c:pt>
                <c:pt idx="1243" formatCode="m/d/yyyy">
                  <c:v>45087</c:v>
                </c:pt>
                <c:pt idx="1244" formatCode="m/d/yyyy">
                  <c:v>45088</c:v>
                </c:pt>
                <c:pt idx="1245" formatCode="m/d/yyyy">
                  <c:v>45089</c:v>
                </c:pt>
                <c:pt idx="1246" formatCode="m/d/yyyy">
                  <c:v>45090</c:v>
                </c:pt>
                <c:pt idx="1247" formatCode="m/d/yyyy">
                  <c:v>45091</c:v>
                </c:pt>
                <c:pt idx="1248" formatCode="m/d/yyyy">
                  <c:v>45092</c:v>
                </c:pt>
                <c:pt idx="1249" formatCode="m/d/yyyy">
                  <c:v>45093</c:v>
                </c:pt>
                <c:pt idx="1250" formatCode="m/d/yyyy">
                  <c:v>45094</c:v>
                </c:pt>
                <c:pt idx="1251" formatCode="m/d/yyyy">
                  <c:v>45095</c:v>
                </c:pt>
                <c:pt idx="1252" formatCode="m/d/yyyy">
                  <c:v>45096</c:v>
                </c:pt>
                <c:pt idx="1253" formatCode="m/d/yyyy">
                  <c:v>45097</c:v>
                </c:pt>
                <c:pt idx="1254" formatCode="m/d/yyyy">
                  <c:v>45098</c:v>
                </c:pt>
                <c:pt idx="1255" formatCode="m/d/yyyy">
                  <c:v>45099</c:v>
                </c:pt>
                <c:pt idx="1256" formatCode="m/d/yyyy">
                  <c:v>45100</c:v>
                </c:pt>
                <c:pt idx="1257" formatCode="m/d/yyyy">
                  <c:v>45101</c:v>
                </c:pt>
                <c:pt idx="1258" formatCode="m/d/yyyy">
                  <c:v>45102</c:v>
                </c:pt>
                <c:pt idx="1259" formatCode="m/d/yyyy">
                  <c:v>45103</c:v>
                </c:pt>
                <c:pt idx="1260" formatCode="m/d/yyyy">
                  <c:v>45104</c:v>
                </c:pt>
                <c:pt idx="1261" formatCode="m/d/yyyy">
                  <c:v>45105</c:v>
                </c:pt>
                <c:pt idx="1262" formatCode="m/d/yyyy">
                  <c:v>45106</c:v>
                </c:pt>
                <c:pt idx="1263" formatCode="m/d/yyyy">
                  <c:v>45107</c:v>
                </c:pt>
                <c:pt idx="1264" formatCode="m/d/yyyy">
                  <c:v>45108</c:v>
                </c:pt>
                <c:pt idx="1265" formatCode="m/d/yyyy">
                  <c:v>45109</c:v>
                </c:pt>
                <c:pt idx="1266" formatCode="m/d/yyyy">
                  <c:v>45110</c:v>
                </c:pt>
                <c:pt idx="1267" formatCode="m/d/yyyy">
                  <c:v>45111</c:v>
                </c:pt>
                <c:pt idx="1268" formatCode="m/d/yyyy">
                  <c:v>45112</c:v>
                </c:pt>
              </c:numCache>
            </c:numRef>
          </c:cat>
          <c:val>
            <c:numRef>
              <c:f>'2.Überblick'!$E$7:$AVY$7</c:f>
              <c:numCache>
                <c:formatCode>General</c:formatCode>
                <c:ptCount val="1269"/>
                <c:pt idx="0">
                  <c:v>1</c:v>
                </c:pt>
                <c:pt idx="2">
                  <c:v>1</c:v>
                </c:pt>
                <c:pt idx="6">
                  <c:v>1</c:v>
                </c:pt>
                <c:pt idx="8">
                  <c:v>1</c:v>
                </c:pt>
                <c:pt idx="10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8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9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0</c:v>
                </c:pt>
                <c:pt idx="116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0</c:v>
                </c:pt>
                <c:pt idx="128">
                  <c:v>0</c:v>
                </c:pt>
                <c:pt idx="129">
                  <c:v>1</c:v>
                </c:pt>
                <c:pt idx="130">
                  <c:v>0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0</c:v>
                </c:pt>
                <c:pt idx="136">
                  <c:v>1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1</c:v>
                </c:pt>
                <c:pt idx="141">
                  <c:v>1</c:v>
                </c:pt>
                <c:pt idx="142">
                  <c:v>0</c:v>
                </c:pt>
                <c:pt idx="143">
                  <c:v>1</c:v>
                </c:pt>
                <c:pt idx="144">
                  <c:v>0</c:v>
                </c:pt>
                <c:pt idx="145">
                  <c:v>0</c:v>
                </c:pt>
                <c:pt idx="146">
                  <c:v>1</c:v>
                </c:pt>
                <c:pt idx="147">
                  <c:v>0</c:v>
                </c:pt>
                <c:pt idx="148">
                  <c:v>1</c:v>
                </c:pt>
                <c:pt idx="149">
                  <c:v>0</c:v>
                </c:pt>
                <c:pt idx="150">
                  <c:v>1</c:v>
                </c:pt>
                <c:pt idx="151">
                  <c:v>0</c:v>
                </c:pt>
                <c:pt idx="152">
                  <c:v>0</c:v>
                </c:pt>
                <c:pt idx="153">
                  <c:v>1</c:v>
                </c:pt>
                <c:pt idx="154">
                  <c:v>0</c:v>
                </c:pt>
                <c:pt idx="155">
                  <c:v>1</c:v>
                </c:pt>
                <c:pt idx="156">
                  <c:v>0</c:v>
                </c:pt>
                <c:pt idx="157">
                  <c:v>1</c:v>
                </c:pt>
                <c:pt idx="158">
                  <c:v>0</c:v>
                </c:pt>
                <c:pt idx="159">
                  <c:v>0</c:v>
                </c:pt>
                <c:pt idx="160">
                  <c:v>1</c:v>
                </c:pt>
                <c:pt idx="161">
                  <c:v>0</c:v>
                </c:pt>
                <c:pt idx="162">
                  <c:v>1</c:v>
                </c:pt>
                <c:pt idx="163">
                  <c:v>0</c:v>
                </c:pt>
                <c:pt idx="164">
                  <c:v>1</c:v>
                </c:pt>
                <c:pt idx="167">
                  <c:v>1</c:v>
                </c:pt>
                <c:pt idx="169">
                  <c:v>1</c:v>
                </c:pt>
                <c:pt idx="171">
                  <c:v>1</c:v>
                </c:pt>
                <c:pt idx="174">
                  <c:v>1</c:v>
                </c:pt>
                <c:pt idx="176">
                  <c:v>1</c:v>
                </c:pt>
                <c:pt idx="178">
                  <c:v>1</c:v>
                </c:pt>
                <c:pt idx="181">
                  <c:v>1</c:v>
                </c:pt>
                <c:pt idx="183">
                  <c:v>1</c:v>
                </c:pt>
                <c:pt idx="185">
                  <c:v>1</c:v>
                </c:pt>
                <c:pt idx="188">
                  <c:v>1</c:v>
                </c:pt>
                <c:pt idx="190">
                  <c:v>1</c:v>
                </c:pt>
                <c:pt idx="192">
                  <c:v>1</c:v>
                </c:pt>
                <c:pt idx="195">
                  <c:v>1</c:v>
                </c:pt>
                <c:pt idx="197">
                  <c:v>1</c:v>
                </c:pt>
                <c:pt idx="199">
                  <c:v>1</c:v>
                </c:pt>
                <c:pt idx="202">
                  <c:v>1</c:v>
                </c:pt>
                <c:pt idx="204">
                  <c:v>1</c:v>
                </c:pt>
                <c:pt idx="206">
                  <c:v>1</c:v>
                </c:pt>
                <c:pt idx="209">
                  <c:v>1</c:v>
                </c:pt>
                <c:pt idx="211">
                  <c:v>1</c:v>
                </c:pt>
                <c:pt idx="213">
                  <c:v>1</c:v>
                </c:pt>
                <c:pt idx="216">
                  <c:v>1</c:v>
                </c:pt>
                <c:pt idx="218">
                  <c:v>1</c:v>
                </c:pt>
                <c:pt idx="220">
                  <c:v>1</c:v>
                </c:pt>
                <c:pt idx="223">
                  <c:v>1</c:v>
                </c:pt>
                <c:pt idx="225">
                  <c:v>1</c:v>
                </c:pt>
                <c:pt idx="227">
                  <c:v>1</c:v>
                </c:pt>
                <c:pt idx="230">
                  <c:v>1</c:v>
                </c:pt>
                <c:pt idx="232">
                  <c:v>1</c:v>
                </c:pt>
                <c:pt idx="234">
                  <c:v>1</c:v>
                </c:pt>
                <c:pt idx="237">
                  <c:v>1</c:v>
                </c:pt>
                <c:pt idx="239">
                  <c:v>1</c:v>
                </c:pt>
                <c:pt idx="241">
                  <c:v>1</c:v>
                </c:pt>
                <c:pt idx="244">
                  <c:v>1</c:v>
                </c:pt>
                <c:pt idx="246">
                  <c:v>1</c:v>
                </c:pt>
                <c:pt idx="248">
                  <c:v>1</c:v>
                </c:pt>
                <c:pt idx="251">
                  <c:v>1</c:v>
                </c:pt>
                <c:pt idx="253">
                  <c:v>1</c:v>
                </c:pt>
                <c:pt idx="255">
                  <c:v>1</c:v>
                </c:pt>
                <c:pt idx="258">
                  <c:v>1</c:v>
                </c:pt>
                <c:pt idx="260">
                  <c:v>1</c:v>
                </c:pt>
                <c:pt idx="262">
                  <c:v>1</c:v>
                </c:pt>
                <c:pt idx="265">
                  <c:v>1</c:v>
                </c:pt>
                <c:pt idx="267">
                  <c:v>1</c:v>
                </c:pt>
                <c:pt idx="269">
                  <c:v>1</c:v>
                </c:pt>
                <c:pt idx="272">
                  <c:v>1</c:v>
                </c:pt>
                <c:pt idx="274">
                  <c:v>1</c:v>
                </c:pt>
                <c:pt idx="276">
                  <c:v>1</c:v>
                </c:pt>
                <c:pt idx="279">
                  <c:v>1</c:v>
                </c:pt>
                <c:pt idx="281">
                  <c:v>1</c:v>
                </c:pt>
                <c:pt idx="283">
                  <c:v>1</c:v>
                </c:pt>
                <c:pt idx="286">
                  <c:v>1</c:v>
                </c:pt>
                <c:pt idx="288">
                  <c:v>1</c:v>
                </c:pt>
                <c:pt idx="290">
                  <c:v>1</c:v>
                </c:pt>
                <c:pt idx="293">
                  <c:v>1</c:v>
                </c:pt>
                <c:pt idx="295">
                  <c:v>1</c:v>
                </c:pt>
                <c:pt idx="297">
                  <c:v>1</c:v>
                </c:pt>
                <c:pt idx="300">
                  <c:v>1</c:v>
                </c:pt>
                <c:pt idx="302">
                  <c:v>1</c:v>
                </c:pt>
                <c:pt idx="304">
                  <c:v>1</c:v>
                </c:pt>
                <c:pt idx="307">
                  <c:v>1</c:v>
                </c:pt>
                <c:pt idx="309">
                  <c:v>1</c:v>
                </c:pt>
                <c:pt idx="311">
                  <c:v>1</c:v>
                </c:pt>
                <c:pt idx="314">
                  <c:v>1</c:v>
                </c:pt>
                <c:pt idx="316">
                  <c:v>1</c:v>
                </c:pt>
                <c:pt idx="318">
                  <c:v>1</c:v>
                </c:pt>
                <c:pt idx="321">
                  <c:v>1</c:v>
                </c:pt>
                <c:pt idx="323">
                  <c:v>1</c:v>
                </c:pt>
                <c:pt idx="325">
                  <c:v>1</c:v>
                </c:pt>
                <c:pt idx="328">
                  <c:v>1</c:v>
                </c:pt>
                <c:pt idx="330">
                  <c:v>1</c:v>
                </c:pt>
                <c:pt idx="332">
                  <c:v>1</c:v>
                </c:pt>
                <c:pt idx="335">
                  <c:v>1</c:v>
                </c:pt>
                <c:pt idx="337">
                  <c:v>1</c:v>
                </c:pt>
                <c:pt idx="339">
                  <c:v>1</c:v>
                </c:pt>
                <c:pt idx="342">
                  <c:v>1</c:v>
                </c:pt>
                <c:pt idx="344">
                  <c:v>1</c:v>
                </c:pt>
                <c:pt idx="346">
                  <c:v>0</c:v>
                </c:pt>
                <c:pt idx="349">
                  <c:v>1</c:v>
                </c:pt>
                <c:pt idx="351">
                  <c:v>1</c:v>
                </c:pt>
                <c:pt idx="353">
                  <c:v>0</c:v>
                </c:pt>
                <c:pt idx="356">
                  <c:v>1</c:v>
                </c:pt>
                <c:pt idx="358">
                  <c:v>1</c:v>
                </c:pt>
                <c:pt idx="360">
                  <c:v>1</c:v>
                </c:pt>
                <c:pt idx="363">
                  <c:v>1</c:v>
                </c:pt>
                <c:pt idx="365">
                  <c:v>1</c:v>
                </c:pt>
                <c:pt idx="367">
                  <c:v>1</c:v>
                </c:pt>
                <c:pt idx="370">
                  <c:v>1</c:v>
                </c:pt>
                <c:pt idx="372">
                  <c:v>1</c:v>
                </c:pt>
                <c:pt idx="374">
                  <c:v>1</c:v>
                </c:pt>
                <c:pt idx="377">
                  <c:v>1</c:v>
                </c:pt>
                <c:pt idx="379">
                  <c:v>1</c:v>
                </c:pt>
                <c:pt idx="381">
                  <c:v>1</c:v>
                </c:pt>
                <c:pt idx="384">
                  <c:v>1</c:v>
                </c:pt>
                <c:pt idx="386">
                  <c:v>1</c:v>
                </c:pt>
                <c:pt idx="388">
                  <c:v>1</c:v>
                </c:pt>
                <c:pt idx="391">
                  <c:v>1</c:v>
                </c:pt>
                <c:pt idx="393">
                  <c:v>1</c:v>
                </c:pt>
                <c:pt idx="395">
                  <c:v>1</c:v>
                </c:pt>
                <c:pt idx="398">
                  <c:v>1</c:v>
                </c:pt>
                <c:pt idx="400">
                  <c:v>1</c:v>
                </c:pt>
                <c:pt idx="402">
                  <c:v>1</c:v>
                </c:pt>
                <c:pt idx="405">
                  <c:v>1</c:v>
                </c:pt>
                <c:pt idx="407">
                  <c:v>1</c:v>
                </c:pt>
                <c:pt idx="409">
                  <c:v>1</c:v>
                </c:pt>
                <c:pt idx="412">
                  <c:v>1</c:v>
                </c:pt>
                <c:pt idx="414">
                  <c:v>1</c:v>
                </c:pt>
                <c:pt idx="416">
                  <c:v>1</c:v>
                </c:pt>
                <c:pt idx="419">
                  <c:v>1</c:v>
                </c:pt>
                <c:pt idx="421">
                  <c:v>1</c:v>
                </c:pt>
                <c:pt idx="423">
                  <c:v>1</c:v>
                </c:pt>
                <c:pt idx="426">
                  <c:v>1</c:v>
                </c:pt>
                <c:pt idx="428">
                  <c:v>1</c:v>
                </c:pt>
                <c:pt idx="430">
                  <c:v>1</c:v>
                </c:pt>
                <c:pt idx="433">
                  <c:v>1</c:v>
                </c:pt>
                <c:pt idx="435">
                  <c:v>1</c:v>
                </c:pt>
                <c:pt idx="437">
                  <c:v>1</c:v>
                </c:pt>
                <c:pt idx="440">
                  <c:v>1</c:v>
                </c:pt>
                <c:pt idx="442">
                  <c:v>1</c:v>
                </c:pt>
                <c:pt idx="444">
                  <c:v>1</c:v>
                </c:pt>
                <c:pt idx="447">
                  <c:v>1</c:v>
                </c:pt>
                <c:pt idx="449">
                  <c:v>1</c:v>
                </c:pt>
                <c:pt idx="451">
                  <c:v>1</c:v>
                </c:pt>
                <c:pt idx="454">
                  <c:v>1</c:v>
                </c:pt>
                <c:pt idx="456">
                  <c:v>1</c:v>
                </c:pt>
                <c:pt idx="458">
                  <c:v>1</c:v>
                </c:pt>
                <c:pt idx="461">
                  <c:v>1</c:v>
                </c:pt>
                <c:pt idx="463">
                  <c:v>1</c:v>
                </c:pt>
                <c:pt idx="465">
                  <c:v>1</c:v>
                </c:pt>
                <c:pt idx="468">
                  <c:v>1</c:v>
                </c:pt>
                <c:pt idx="470">
                  <c:v>1</c:v>
                </c:pt>
                <c:pt idx="472">
                  <c:v>1</c:v>
                </c:pt>
                <c:pt idx="475">
                  <c:v>1</c:v>
                </c:pt>
                <c:pt idx="477">
                  <c:v>1</c:v>
                </c:pt>
                <c:pt idx="479">
                  <c:v>1</c:v>
                </c:pt>
                <c:pt idx="482">
                  <c:v>1</c:v>
                </c:pt>
                <c:pt idx="484">
                  <c:v>1</c:v>
                </c:pt>
                <c:pt idx="486">
                  <c:v>1</c:v>
                </c:pt>
                <c:pt idx="489">
                  <c:v>1</c:v>
                </c:pt>
                <c:pt idx="491">
                  <c:v>1</c:v>
                </c:pt>
                <c:pt idx="493">
                  <c:v>1</c:v>
                </c:pt>
                <c:pt idx="496" formatCode="0">
                  <c:v>1</c:v>
                </c:pt>
                <c:pt idx="498">
                  <c:v>1</c:v>
                </c:pt>
                <c:pt idx="500">
                  <c:v>1</c:v>
                </c:pt>
                <c:pt idx="503">
                  <c:v>1</c:v>
                </c:pt>
                <c:pt idx="505">
                  <c:v>1</c:v>
                </c:pt>
                <c:pt idx="507">
                  <c:v>1</c:v>
                </c:pt>
                <c:pt idx="512">
                  <c:v>1</c:v>
                </c:pt>
                <c:pt idx="514">
                  <c:v>1</c:v>
                </c:pt>
                <c:pt idx="519">
                  <c:v>1</c:v>
                </c:pt>
                <c:pt idx="521">
                  <c:v>1</c:v>
                </c:pt>
                <c:pt idx="526">
                  <c:v>1</c:v>
                </c:pt>
                <c:pt idx="528">
                  <c:v>1</c:v>
                </c:pt>
                <c:pt idx="533">
                  <c:v>1</c:v>
                </c:pt>
                <c:pt idx="535">
                  <c:v>1</c:v>
                </c:pt>
                <c:pt idx="540">
                  <c:v>1</c:v>
                </c:pt>
                <c:pt idx="542">
                  <c:v>1</c:v>
                </c:pt>
                <c:pt idx="547">
                  <c:v>1</c:v>
                </c:pt>
                <c:pt idx="549">
                  <c:v>1</c:v>
                </c:pt>
                <c:pt idx="554">
                  <c:v>1</c:v>
                </c:pt>
                <c:pt idx="556">
                  <c:v>1</c:v>
                </c:pt>
                <c:pt idx="561">
                  <c:v>1</c:v>
                </c:pt>
                <c:pt idx="563">
                  <c:v>1</c:v>
                </c:pt>
                <c:pt idx="568">
                  <c:v>1</c:v>
                </c:pt>
                <c:pt idx="570">
                  <c:v>1</c:v>
                </c:pt>
                <c:pt idx="575">
                  <c:v>1</c:v>
                </c:pt>
                <c:pt idx="577">
                  <c:v>1</c:v>
                </c:pt>
                <c:pt idx="582">
                  <c:v>1</c:v>
                </c:pt>
                <c:pt idx="584">
                  <c:v>1</c:v>
                </c:pt>
                <c:pt idx="589">
                  <c:v>1</c:v>
                </c:pt>
                <c:pt idx="591">
                  <c:v>1</c:v>
                </c:pt>
                <c:pt idx="596">
                  <c:v>1</c:v>
                </c:pt>
                <c:pt idx="598">
                  <c:v>1</c:v>
                </c:pt>
                <c:pt idx="603">
                  <c:v>1</c:v>
                </c:pt>
                <c:pt idx="605">
                  <c:v>1</c:v>
                </c:pt>
                <c:pt idx="610">
                  <c:v>1</c:v>
                </c:pt>
                <c:pt idx="612">
                  <c:v>1</c:v>
                </c:pt>
                <c:pt idx="617">
                  <c:v>1</c:v>
                </c:pt>
                <c:pt idx="619">
                  <c:v>1</c:v>
                </c:pt>
                <c:pt idx="624">
                  <c:v>1</c:v>
                </c:pt>
                <c:pt idx="626">
                  <c:v>1</c:v>
                </c:pt>
                <c:pt idx="631">
                  <c:v>1</c:v>
                </c:pt>
                <c:pt idx="633">
                  <c:v>1</c:v>
                </c:pt>
                <c:pt idx="638">
                  <c:v>1</c:v>
                </c:pt>
                <c:pt idx="640">
                  <c:v>1</c:v>
                </c:pt>
                <c:pt idx="645">
                  <c:v>1</c:v>
                </c:pt>
                <c:pt idx="647">
                  <c:v>1</c:v>
                </c:pt>
                <c:pt idx="652">
                  <c:v>1</c:v>
                </c:pt>
                <c:pt idx="654">
                  <c:v>1</c:v>
                </c:pt>
                <c:pt idx="659">
                  <c:v>1</c:v>
                </c:pt>
                <c:pt idx="661">
                  <c:v>1</c:v>
                </c:pt>
                <c:pt idx="666">
                  <c:v>1</c:v>
                </c:pt>
                <c:pt idx="668">
                  <c:v>1</c:v>
                </c:pt>
                <c:pt idx="673">
                  <c:v>1</c:v>
                </c:pt>
                <c:pt idx="675">
                  <c:v>1</c:v>
                </c:pt>
                <c:pt idx="680">
                  <c:v>1</c:v>
                </c:pt>
                <c:pt idx="682">
                  <c:v>1</c:v>
                </c:pt>
                <c:pt idx="687">
                  <c:v>1</c:v>
                </c:pt>
                <c:pt idx="689">
                  <c:v>1</c:v>
                </c:pt>
                <c:pt idx="694">
                  <c:v>1</c:v>
                </c:pt>
                <c:pt idx="696">
                  <c:v>1</c:v>
                </c:pt>
                <c:pt idx="699">
                  <c:v>1</c:v>
                </c:pt>
                <c:pt idx="701">
                  <c:v>1</c:v>
                </c:pt>
                <c:pt idx="703">
                  <c:v>1</c:v>
                </c:pt>
                <c:pt idx="706">
                  <c:v>1</c:v>
                </c:pt>
                <c:pt idx="708">
                  <c:v>1</c:v>
                </c:pt>
                <c:pt idx="715">
                  <c:v>1</c:v>
                </c:pt>
                <c:pt idx="720">
                  <c:v>1</c:v>
                </c:pt>
                <c:pt idx="722">
                  <c:v>1</c:v>
                </c:pt>
                <c:pt idx="724">
                  <c:v>1</c:v>
                </c:pt>
                <c:pt idx="727">
                  <c:v>1</c:v>
                </c:pt>
                <c:pt idx="729">
                  <c:v>1</c:v>
                </c:pt>
                <c:pt idx="731">
                  <c:v>1</c:v>
                </c:pt>
                <c:pt idx="734">
                  <c:v>1</c:v>
                </c:pt>
                <c:pt idx="736">
                  <c:v>1</c:v>
                </c:pt>
                <c:pt idx="738">
                  <c:v>1</c:v>
                </c:pt>
                <c:pt idx="741">
                  <c:v>1</c:v>
                </c:pt>
                <c:pt idx="743">
                  <c:v>0</c:v>
                </c:pt>
                <c:pt idx="745">
                  <c:v>1</c:v>
                </c:pt>
                <c:pt idx="748">
                  <c:v>1</c:v>
                </c:pt>
                <c:pt idx="750">
                  <c:v>1</c:v>
                </c:pt>
                <c:pt idx="752">
                  <c:v>1</c:v>
                </c:pt>
                <c:pt idx="755">
                  <c:v>1</c:v>
                </c:pt>
                <c:pt idx="757">
                  <c:v>1</c:v>
                </c:pt>
                <c:pt idx="759">
                  <c:v>1</c:v>
                </c:pt>
                <c:pt idx="762">
                  <c:v>1</c:v>
                </c:pt>
                <c:pt idx="763">
                  <c:v>0</c:v>
                </c:pt>
                <c:pt idx="764">
                  <c:v>1</c:v>
                </c:pt>
                <c:pt idx="766">
                  <c:v>1</c:v>
                </c:pt>
                <c:pt idx="769">
                  <c:v>1</c:v>
                </c:pt>
                <c:pt idx="771">
                  <c:v>1</c:v>
                </c:pt>
                <c:pt idx="773">
                  <c:v>1</c:v>
                </c:pt>
                <c:pt idx="776">
                  <c:v>1</c:v>
                </c:pt>
                <c:pt idx="778">
                  <c:v>1</c:v>
                </c:pt>
                <c:pt idx="780">
                  <c:v>1</c:v>
                </c:pt>
                <c:pt idx="783">
                  <c:v>1</c:v>
                </c:pt>
                <c:pt idx="785">
                  <c:v>1</c:v>
                </c:pt>
                <c:pt idx="787">
                  <c:v>1</c:v>
                </c:pt>
                <c:pt idx="790">
                  <c:v>1</c:v>
                </c:pt>
                <c:pt idx="792">
                  <c:v>1</c:v>
                </c:pt>
                <c:pt idx="794">
                  <c:v>1</c:v>
                </c:pt>
                <c:pt idx="797">
                  <c:v>1</c:v>
                </c:pt>
                <c:pt idx="799">
                  <c:v>1</c:v>
                </c:pt>
                <c:pt idx="804">
                  <c:v>1</c:v>
                </c:pt>
                <c:pt idx="806">
                  <c:v>1</c:v>
                </c:pt>
                <c:pt idx="811">
                  <c:v>1</c:v>
                </c:pt>
                <c:pt idx="813">
                  <c:v>1</c:v>
                </c:pt>
                <c:pt idx="818">
                  <c:v>1</c:v>
                </c:pt>
                <c:pt idx="820">
                  <c:v>1</c:v>
                </c:pt>
                <c:pt idx="827">
                  <c:v>1</c:v>
                </c:pt>
                <c:pt idx="832">
                  <c:v>1</c:v>
                </c:pt>
                <c:pt idx="834">
                  <c:v>1</c:v>
                </c:pt>
                <c:pt idx="839">
                  <c:v>1</c:v>
                </c:pt>
                <c:pt idx="841">
                  <c:v>1</c:v>
                </c:pt>
                <c:pt idx="846">
                  <c:v>1</c:v>
                </c:pt>
                <c:pt idx="848">
                  <c:v>1</c:v>
                </c:pt>
                <c:pt idx="853">
                  <c:v>1</c:v>
                </c:pt>
                <c:pt idx="855">
                  <c:v>1</c:v>
                </c:pt>
                <c:pt idx="860">
                  <c:v>1</c:v>
                </c:pt>
                <c:pt idx="862">
                  <c:v>1</c:v>
                </c:pt>
                <c:pt idx="867">
                  <c:v>1</c:v>
                </c:pt>
                <c:pt idx="869">
                  <c:v>1</c:v>
                </c:pt>
                <c:pt idx="874">
                  <c:v>1</c:v>
                </c:pt>
                <c:pt idx="876">
                  <c:v>1</c:v>
                </c:pt>
                <c:pt idx="883">
                  <c:v>1</c:v>
                </c:pt>
                <c:pt idx="890">
                  <c:v>1</c:v>
                </c:pt>
                <c:pt idx="897">
                  <c:v>1</c:v>
                </c:pt>
                <c:pt idx="904">
                  <c:v>1</c:v>
                </c:pt>
                <c:pt idx="911">
                  <c:v>1</c:v>
                </c:pt>
                <c:pt idx="918">
                  <c:v>1</c:v>
                </c:pt>
                <c:pt idx="925">
                  <c:v>1</c:v>
                </c:pt>
                <c:pt idx="939">
                  <c:v>1</c:v>
                </c:pt>
                <c:pt idx="961">
                  <c:v>1</c:v>
                </c:pt>
                <c:pt idx="968">
                  <c:v>1</c:v>
                </c:pt>
                <c:pt idx="974">
                  <c:v>1</c:v>
                </c:pt>
                <c:pt idx="981">
                  <c:v>1</c:v>
                </c:pt>
                <c:pt idx="988">
                  <c:v>1</c:v>
                </c:pt>
                <c:pt idx="995">
                  <c:v>1</c:v>
                </c:pt>
                <c:pt idx="1002">
                  <c:v>1</c:v>
                </c:pt>
                <c:pt idx="1016">
                  <c:v>1</c:v>
                </c:pt>
                <c:pt idx="1023">
                  <c:v>1</c:v>
                </c:pt>
                <c:pt idx="1030">
                  <c:v>1</c:v>
                </c:pt>
                <c:pt idx="1037">
                  <c:v>1</c:v>
                </c:pt>
                <c:pt idx="1044">
                  <c:v>1</c:v>
                </c:pt>
                <c:pt idx="1058">
                  <c:v>1</c:v>
                </c:pt>
                <c:pt idx="1072">
                  <c:v>1</c:v>
                </c:pt>
                <c:pt idx="1100">
                  <c:v>1</c:v>
                </c:pt>
                <c:pt idx="1107">
                  <c:v>1</c:v>
                </c:pt>
                <c:pt idx="1114">
                  <c:v>1</c:v>
                </c:pt>
                <c:pt idx="1128">
                  <c:v>1</c:v>
                </c:pt>
                <c:pt idx="1156">
                  <c:v>1</c:v>
                </c:pt>
                <c:pt idx="1170">
                  <c:v>1</c:v>
                </c:pt>
                <c:pt idx="1184">
                  <c:v>1</c:v>
                </c:pt>
                <c:pt idx="1198">
                  <c:v>1</c:v>
                </c:pt>
                <c:pt idx="1212">
                  <c:v>1</c:v>
                </c:pt>
                <c:pt idx="1226">
                  <c:v>1</c:v>
                </c:pt>
                <c:pt idx="1240">
                  <c:v>1</c:v>
                </c:pt>
                <c:pt idx="126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BB-4BAC-AB83-E610CF522E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9426416"/>
        <c:axId val="669427072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'2.Überblick'!$D$4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'2.Überblick'!$E$4:$AVY$4</c15:sqref>
                        </c15:formulaRef>
                      </c:ext>
                    </c:extLst>
                    <c:numCache>
                      <c:formatCode>General</c:formatCode>
                      <c:ptCount val="1269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FDBB-4BAC-AB83-E610CF522E4B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'2.Überblick'!$D$5</c15:sqref>
                        </c15:formulaRef>
                      </c:ext>
                    </c:extLst>
                    <c:strCache>
                      <c:ptCount val="1"/>
                      <c:pt idx="0">
                        <c:v>Koordinierungstelle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'2.Überblick'!$E$5:$AVY$5</c15:sqref>
                        </c15:formulaRef>
                      </c:ext>
                    </c:extLst>
                    <c:numCache>
                      <c:formatCode>General</c:formatCode>
                      <c:ptCount val="1269"/>
                      <c:pt idx="0">
                        <c:v>1</c:v>
                      </c:pt>
                      <c:pt idx="1">
                        <c:v>1</c:v>
                      </c:pt>
                      <c:pt idx="2">
                        <c:v>1</c:v>
                      </c:pt>
                      <c:pt idx="3">
                        <c:v>1</c:v>
                      </c:pt>
                      <c:pt idx="6">
                        <c:v>1</c:v>
                      </c:pt>
                      <c:pt idx="7">
                        <c:v>1</c:v>
                      </c:pt>
                      <c:pt idx="8">
                        <c:v>1</c:v>
                      </c:pt>
                      <c:pt idx="9">
                        <c:v>1</c:v>
                      </c:pt>
                      <c:pt idx="10">
                        <c:v>1</c:v>
                      </c:pt>
                      <c:pt idx="11">
                        <c:v>1</c:v>
                      </c:pt>
                      <c:pt idx="12">
                        <c:v>1</c:v>
                      </c:pt>
                      <c:pt idx="13">
                        <c:v>1</c:v>
                      </c:pt>
                      <c:pt idx="867">
                        <c:v>1</c:v>
                      </c:pt>
                      <c:pt idx="868">
                        <c:v>1</c:v>
                      </c:pt>
                      <c:pt idx="869">
                        <c:v>1</c:v>
                      </c:pt>
                      <c:pt idx="870">
                        <c:v>1</c:v>
                      </c:pt>
                      <c:pt idx="871">
                        <c:v>1</c:v>
                      </c:pt>
                      <c:pt idx="872">
                        <c:v>0</c:v>
                      </c:pt>
                      <c:pt idx="873">
                        <c:v>1</c:v>
                      </c:pt>
                      <c:pt idx="874">
                        <c:v>1</c:v>
                      </c:pt>
                      <c:pt idx="875">
                        <c:v>1</c:v>
                      </c:pt>
                      <c:pt idx="876">
                        <c:v>1</c:v>
                      </c:pt>
                      <c:pt idx="877">
                        <c:v>1</c:v>
                      </c:pt>
                      <c:pt idx="878">
                        <c:v>1</c:v>
                      </c:pt>
                      <c:pt idx="879">
                        <c:v>0</c:v>
                      </c:pt>
                      <c:pt idx="880">
                        <c:v>0</c:v>
                      </c:pt>
                      <c:pt idx="881">
                        <c:v>1</c:v>
                      </c:pt>
                      <c:pt idx="882">
                        <c:v>1</c:v>
                      </c:pt>
                      <c:pt idx="883">
                        <c:v>1</c:v>
                      </c:pt>
                      <c:pt idx="884">
                        <c:v>1</c:v>
                      </c:pt>
                      <c:pt idx="885">
                        <c:v>1</c:v>
                      </c:pt>
                      <c:pt idx="886">
                        <c:v>0</c:v>
                      </c:pt>
                      <c:pt idx="887">
                        <c:v>0</c:v>
                      </c:pt>
                      <c:pt idx="888">
                        <c:v>1</c:v>
                      </c:pt>
                      <c:pt idx="889">
                        <c:v>1</c:v>
                      </c:pt>
                      <c:pt idx="890">
                        <c:v>1</c:v>
                      </c:pt>
                      <c:pt idx="891">
                        <c:v>1</c:v>
                      </c:pt>
                      <c:pt idx="892">
                        <c:v>1</c:v>
                      </c:pt>
                      <c:pt idx="893">
                        <c:v>0</c:v>
                      </c:pt>
                      <c:pt idx="894">
                        <c:v>0</c:v>
                      </c:pt>
                      <c:pt idx="895">
                        <c:v>1</c:v>
                      </c:pt>
                      <c:pt idx="896">
                        <c:v>1</c:v>
                      </c:pt>
                      <c:pt idx="897">
                        <c:v>1</c:v>
                      </c:pt>
                      <c:pt idx="898">
                        <c:v>1</c:v>
                      </c:pt>
                      <c:pt idx="899">
                        <c:v>1</c:v>
                      </c:pt>
                      <c:pt idx="900">
                        <c:v>0</c:v>
                      </c:pt>
                      <c:pt idx="901">
                        <c:v>0</c:v>
                      </c:pt>
                      <c:pt idx="902">
                        <c:v>1</c:v>
                      </c:pt>
                      <c:pt idx="903">
                        <c:v>1</c:v>
                      </c:pt>
                      <c:pt idx="904">
                        <c:v>1</c:v>
                      </c:pt>
                      <c:pt idx="905">
                        <c:v>1</c:v>
                      </c:pt>
                      <c:pt idx="906">
                        <c:v>1</c:v>
                      </c:pt>
                      <c:pt idx="907">
                        <c:v>0</c:v>
                      </c:pt>
                      <c:pt idx="908">
                        <c:v>0</c:v>
                      </c:pt>
                      <c:pt idx="909">
                        <c:v>1</c:v>
                      </c:pt>
                      <c:pt idx="910">
                        <c:v>1</c:v>
                      </c:pt>
                      <c:pt idx="911">
                        <c:v>1</c:v>
                      </c:pt>
                      <c:pt idx="912">
                        <c:v>1</c:v>
                      </c:pt>
                      <c:pt idx="913">
                        <c:v>1</c:v>
                      </c:pt>
                      <c:pt idx="914">
                        <c:v>0</c:v>
                      </c:pt>
                      <c:pt idx="915">
                        <c:v>0</c:v>
                      </c:pt>
                      <c:pt idx="916">
                        <c:v>1</c:v>
                      </c:pt>
                      <c:pt idx="917">
                        <c:v>1</c:v>
                      </c:pt>
                      <c:pt idx="918">
                        <c:v>1</c:v>
                      </c:pt>
                      <c:pt idx="919">
                        <c:v>1</c:v>
                      </c:pt>
                      <c:pt idx="920">
                        <c:v>1</c:v>
                      </c:pt>
                      <c:pt idx="921">
                        <c:v>1</c:v>
                      </c:pt>
                      <c:pt idx="922">
                        <c:v>1</c:v>
                      </c:pt>
                      <c:pt idx="923">
                        <c:v>1</c:v>
                      </c:pt>
                      <c:pt idx="924">
                        <c:v>1</c:v>
                      </c:pt>
                      <c:pt idx="925">
                        <c:v>1</c:v>
                      </c:pt>
                      <c:pt idx="926">
                        <c:v>1</c:v>
                      </c:pt>
                      <c:pt idx="927">
                        <c:v>1</c:v>
                      </c:pt>
                      <c:pt idx="928">
                        <c:v>0</c:v>
                      </c:pt>
                      <c:pt idx="929">
                        <c:v>0</c:v>
                      </c:pt>
                      <c:pt idx="930">
                        <c:v>1</c:v>
                      </c:pt>
                      <c:pt idx="931">
                        <c:v>1</c:v>
                      </c:pt>
                      <c:pt idx="932">
                        <c:v>1</c:v>
                      </c:pt>
                      <c:pt idx="933">
                        <c:v>1</c:v>
                      </c:pt>
                      <c:pt idx="934">
                        <c:v>1</c:v>
                      </c:pt>
                      <c:pt idx="935">
                        <c:v>0</c:v>
                      </c:pt>
                      <c:pt idx="936">
                        <c:v>0</c:v>
                      </c:pt>
                      <c:pt idx="937">
                        <c:v>1</c:v>
                      </c:pt>
                      <c:pt idx="938">
                        <c:v>1</c:v>
                      </c:pt>
                      <c:pt idx="939">
                        <c:v>1</c:v>
                      </c:pt>
                      <c:pt idx="940">
                        <c:v>1</c:v>
                      </c:pt>
                      <c:pt idx="941">
                        <c:v>1</c:v>
                      </c:pt>
                      <c:pt idx="942">
                        <c:v>0</c:v>
                      </c:pt>
                      <c:pt idx="943">
                        <c:v>0</c:v>
                      </c:pt>
                      <c:pt idx="944">
                        <c:v>1</c:v>
                      </c:pt>
                      <c:pt idx="945">
                        <c:v>1</c:v>
                      </c:pt>
                      <c:pt idx="946">
                        <c:v>1</c:v>
                      </c:pt>
                      <c:pt idx="947">
                        <c:v>1</c:v>
                      </c:pt>
                      <c:pt idx="948">
                        <c:v>1</c:v>
                      </c:pt>
                      <c:pt idx="949">
                        <c:v>0</c:v>
                      </c:pt>
                      <c:pt idx="950">
                        <c:v>0</c:v>
                      </c:pt>
                      <c:pt idx="951">
                        <c:v>1</c:v>
                      </c:pt>
                      <c:pt idx="952">
                        <c:v>1</c:v>
                      </c:pt>
                      <c:pt idx="953">
                        <c:v>1</c:v>
                      </c:pt>
                      <c:pt idx="954">
                        <c:v>1</c:v>
                      </c:pt>
                      <c:pt idx="955">
                        <c:v>1</c:v>
                      </c:pt>
                      <c:pt idx="956">
                        <c:v>0</c:v>
                      </c:pt>
                      <c:pt idx="957">
                        <c:v>0</c:v>
                      </c:pt>
                      <c:pt idx="958">
                        <c:v>1</c:v>
                      </c:pt>
                      <c:pt idx="959">
                        <c:v>1</c:v>
                      </c:pt>
                      <c:pt idx="960">
                        <c:v>1</c:v>
                      </c:pt>
                      <c:pt idx="961">
                        <c:v>1</c:v>
                      </c:pt>
                      <c:pt idx="962">
                        <c:v>1</c:v>
                      </c:pt>
                      <c:pt idx="963">
                        <c:v>0</c:v>
                      </c:pt>
                      <c:pt idx="964">
                        <c:v>0</c:v>
                      </c:pt>
                      <c:pt idx="965">
                        <c:v>1</c:v>
                      </c:pt>
                      <c:pt idx="966">
                        <c:v>1</c:v>
                      </c:pt>
                      <c:pt idx="967">
                        <c:v>1</c:v>
                      </c:pt>
                      <c:pt idx="968">
                        <c:v>1</c:v>
                      </c:pt>
                      <c:pt idx="969">
                        <c:v>1</c:v>
                      </c:pt>
                      <c:pt idx="970">
                        <c:v>0</c:v>
                      </c:pt>
                      <c:pt idx="971">
                        <c:v>0</c:v>
                      </c:pt>
                      <c:pt idx="972">
                        <c:v>1</c:v>
                      </c:pt>
                      <c:pt idx="973">
                        <c:v>1</c:v>
                      </c:pt>
                      <c:pt idx="974">
                        <c:v>1</c:v>
                      </c:pt>
                      <c:pt idx="975">
                        <c:v>1</c:v>
                      </c:pt>
                      <c:pt idx="976">
                        <c:v>1</c:v>
                      </c:pt>
                      <c:pt idx="977">
                        <c:v>0</c:v>
                      </c:pt>
                      <c:pt idx="978">
                        <c:v>0</c:v>
                      </c:pt>
                      <c:pt idx="979">
                        <c:v>1</c:v>
                      </c:pt>
                      <c:pt idx="980">
                        <c:v>1</c:v>
                      </c:pt>
                      <c:pt idx="981">
                        <c:v>1</c:v>
                      </c:pt>
                      <c:pt idx="982">
                        <c:v>1</c:v>
                      </c:pt>
                      <c:pt idx="983">
                        <c:v>1</c:v>
                      </c:pt>
                      <c:pt idx="984">
                        <c:v>0</c:v>
                      </c:pt>
                      <c:pt idx="985">
                        <c:v>0</c:v>
                      </c:pt>
                      <c:pt idx="986">
                        <c:v>1</c:v>
                      </c:pt>
                      <c:pt idx="987">
                        <c:v>1</c:v>
                      </c:pt>
                      <c:pt idx="988">
                        <c:v>1</c:v>
                      </c:pt>
                      <c:pt idx="989">
                        <c:v>1</c:v>
                      </c:pt>
                      <c:pt idx="990">
                        <c:v>1</c:v>
                      </c:pt>
                      <c:pt idx="991">
                        <c:v>0</c:v>
                      </c:pt>
                      <c:pt idx="992">
                        <c:v>0</c:v>
                      </c:pt>
                      <c:pt idx="993">
                        <c:v>1</c:v>
                      </c:pt>
                      <c:pt idx="994">
                        <c:v>1</c:v>
                      </c:pt>
                      <c:pt idx="995">
                        <c:v>1</c:v>
                      </c:pt>
                      <c:pt idx="996">
                        <c:v>1</c:v>
                      </c:pt>
                      <c:pt idx="997">
                        <c:v>1</c:v>
                      </c:pt>
                      <c:pt idx="998">
                        <c:v>0</c:v>
                      </c:pt>
                      <c:pt idx="999">
                        <c:v>0</c:v>
                      </c:pt>
                      <c:pt idx="1000">
                        <c:v>1</c:v>
                      </c:pt>
                      <c:pt idx="1001">
                        <c:v>1</c:v>
                      </c:pt>
                      <c:pt idx="1002">
                        <c:v>1</c:v>
                      </c:pt>
                      <c:pt idx="1003">
                        <c:v>1</c:v>
                      </c:pt>
                      <c:pt idx="1004">
                        <c:v>1</c:v>
                      </c:pt>
                      <c:pt idx="1005">
                        <c:v>0</c:v>
                      </c:pt>
                      <c:pt idx="1006">
                        <c:v>0</c:v>
                      </c:pt>
                      <c:pt idx="1007">
                        <c:v>1</c:v>
                      </c:pt>
                      <c:pt idx="1008">
                        <c:v>1</c:v>
                      </c:pt>
                      <c:pt idx="1009">
                        <c:v>1</c:v>
                      </c:pt>
                      <c:pt idx="1010">
                        <c:v>1</c:v>
                      </c:pt>
                      <c:pt idx="1011">
                        <c:v>1</c:v>
                      </c:pt>
                      <c:pt idx="1012">
                        <c:v>0</c:v>
                      </c:pt>
                      <c:pt idx="1013">
                        <c:v>0</c:v>
                      </c:pt>
                      <c:pt idx="1014">
                        <c:v>1</c:v>
                      </c:pt>
                      <c:pt idx="1015">
                        <c:v>1</c:v>
                      </c:pt>
                      <c:pt idx="1016">
                        <c:v>1</c:v>
                      </c:pt>
                      <c:pt idx="1017">
                        <c:v>1</c:v>
                      </c:pt>
                      <c:pt idx="1018">
                        <c:v>1</c:v>
                      </c:pt>
                      <c:pt idx="1019">
                        <c:v>0</c:v>
                      </c:pt>
                      <c:pt idx="1020">
                        <c:v>0</c:v>
                      </c:pt>
                      <c:pt idx="1021">
                        <c:v>1</c:v>
                      </c:pt>
                      <c:pt idx="1022">
                        <c:v>1</c:v>
                      </c:pt>
                      <c:pt idx="1023">
                        <c:v>1</c:v>
                      </c:pt>
                      <c:pt idx="1024">
                        <c:v>1</c:v>
                      </c:pt>
                      <c:pt idx="1025">
                        <c:v>1</c:v>
                      </c:pt>
                      <c:pt idx="1026">
                        <c:v>0</c:v>
                      </c:pt>
                      <c:pt idx="1027">
                        <c:v>0</c:v>
                      </c:pt>
                      <c:pt idx="1028">
                        <c:v>1</c:v>
                      </c:pt>
                      <c:pt idx="1029">
                        <c:v>1</c:v>
                      </c:pt>
                      <c:pt idx="1030">
                        <c:v>1</c:v>
                      </c:pt>
                      <c:pt idx="1031">
                        <c:v>1</c:v>
                      </c:pt>
                      <c:pt idx="1032">
                        <c:v>1</c:v>
                      </c:pt>
                      <c:pt idx="1035">
                        <c:v>1</c:v>
                      </c:pt>
                      <c:pt idx="1036">
                        <c:v>1</c:v>
                      </c:pt>
                      <c:pt idx="1037">
                        <c:v>1</c:v>
                      </c:pt>
                      <c:pt idx="1038">
                        <c:v>1</c:v>
                      </c:pt>
                      <c:pt idx="1039">
                        <c:v>1</c:v>
                      </c:pt>
                      <c:pt idx="1042">
                        <c:v>1</c:v>
                      </c:pt>
                      <c:pt idx="1043">
                        <c:v>1</c:v>
                      </c:pt>
                      <c:pt idx="1044">
                        <c:v>1</c:v>
                      </c:pt>
                      <c:pt idx="1045">
                        <c:v>1</c:v>
                      </c:pt>
                      <c:pt idx="1046">
                        <c:v>1</c:v>
                      </c:pt>
                      <c:pt idx="1049">
                        <c:v>1</c:v>
                      </c:pt>
                      <c:pt idx="1050">
                        <c:v>1</c:v>
                      </c:pt>
                      <c:pt idx="1051">
                        <c:v>1</c:v>
                      </c:pt>
                      <c:pt idx="1052">
                        <c:v>1</c:v>
                      </c:pt>
                      <c:pt idx="1053">
                        <c:v>1</c:v>
                      </c:pt>
                      <c:pt idx="1056">
                        <c:v>1</c:v>
                      </c:pt>
                      <c:pt idx="1057">
                        <c:v>1</c:v>
                      </c:pt>
                      <c:pt idx="1058">
                        <c:v>1</c:v>
                      </c:pt>
                      <c:pt idx="1059">
                        <c:v>1</c:v>
                      </c:pt>
                      <c:pt idx="1060">
                        <c:v>1</c:v>
                      </c:pt>
                      <c:pt idx="1063">
                        <c:v>1</c:v>
                      </c:pt>
                      <c:pt idx="1064">
                        <c:v>1</c:v>
                      </c:pt>
                      <c:pt idx="1065">
                        <c:v>1</c:v>
                      </c:pt>
                      <c:pt idx="1066">
                        <c:v>1</c:v>
                      </c:pt>
                      <c:pt idx="1067">
                        <c:v>1</c:v>
                      </c:pt>
                      <c:pt idx="1068">
                        <c:v>0</c:v>
                      </c:pt>
                      <c:pt idx="1069">
                        <c:v>0</c:v>
                      </c:pt>
                      <c:pt idx="1070">
                        <c:v>1</c:v>
                      </c:pt>
                      <c:pt idx="1071">
                        <c:v>1</c:v>
                      </c:pt>
                      <c:pt idx="1072">
                        <c:v>1</c:v>
                      </c:pt>
                      <c:pt idx="1073">
                        <c:v>1</c:v>
                      </c:pt>
                      <c:pt idx="1074">
                        <c:v>1</c:v>
                      </c:pt>
                      <c:pt idx="1075">
                        <c:v>0</c:v>
                      </c:pt>
                      <c:pt idx="1076">
                        <c:v>0</c:v>
                      </c:pt>
                      <c:pt idx="1077">
                        <c:v>0</c:v>
                      </c:pt>
                      <c:pt idx="1078">
                        <c:v>1</c:v>
                      </c:pt>
                      <c:pt idx="1079">
                        <c:v>1</c:v>
                      </c:pt>
                      <c:pt idx="1080">
                        <c:v>1</c:v>
                      </c:pt>
                      <c:pt idx="1081">
                        <c:v>1</c:v>
                      </c:pt>
                      <c:pt idx="1082">
                        <c:v>1</c:v>
                      </c:pt>
                      <c:pt idx="1083">
                        <c:v>1</c:v>
                      </c:pt>
                      <c:pt idx="1084">
                        <c:v>1</c:v>
                      </c:pt>
                      <c:pt idx="1085">
                        <c:v>1</c:v>
                      </c:pt>
                      <c:pt idx="1086">
                        <c:v>1</c:v>
                      </c:pt>
                      <c:pt idx="1087">
                        <c:v>1</c:v>
                      </c:pt>
                      <c:pt idx="1088">
                        <c:v>1</c:v>
                      </c:pt>
                      <c:pt idx="1089">
                        <c:v>0</c:v>
                      </c:pt>
                      <c:pt idx="1090">
                        <c:v>0</c:v>
                      </c:pt>
                      <c:pt idx="1091">
                        <c:v>1</c:v>
                      </c:pt>
                      <c:pt idx="1092">
                        <c:v>1</c:v>
                      </c:pt>
                      <c:pt idx="1093">
                        <c:v>1</c:v>
                      </c:pt>
                      <c:pt idx="1094">
                        <c:v>1</c:v>
                      </c:pt>
                      <c:pt idx="1095">
                        <c:v>1</c:v>
                      </c:pt>
                      <c:pt idx="1096">
                        <c:v>0</c:v>
                      </c:pt>
                      <c:pt idx="1097">
                        <c:v>0</c:v>
                      </c:pt>
                      <c:pt idx="1098">
                        <c:v>1</c:v>
                      </c:pt>
                      <c:pt idx="1099">
                        <c:v>1</c:v>
                      </c:pt>
                      <c:pt idx="1100">
                        <c:v>1</c:v>
                      </c:pt>
                      <c:pt idx="1101">
                        <c:v>1</c:v>
                      </c:pt>
                      <c:pt idx="1102">
                        <c:v>1</c:v>
                      </c:pt>
                      <c:pt idx="1105">
                        <c:v>1</c:v>
                      </c:pt>
                      <c:pt idx="1106">
                        <c:v>1</c:v>
                      </c:pt>
                      <c:pt idx="1107">
                        <c:v>1</c:v>
                      </c:pt>
                      <c:pt idx="1108">
                        <c:v>1</c:v>
                      </c:pt>
                      <c:pt idx="1109">
                        <c:v>1</c:v>
                      </c:pt>
                      <c:pt idx="1110">
                        <c:v>0</c:v>
                      </c:pt>
                      <c:pt idx="1111">
                        <c:v>0</c:v>
                      </c:pt>
                      <c:pt idx="1112">
                        <c:v>1</c:v>
                      </c:pt>
                      <c:pt idx="1113">
                        <c:v>1</c:v>
                      </c:pt>
                      <c:pt idx="1114">
                        <c:v>1</c:v>
                      </c:pt>
                      <c:pt idx="1115">
                        <c:v>1</c:v>
                      </c:pt>
                      <c:pt idx="1116">
                        <c:v>1</c:v>
                      </c:pt>
                      <c:pt idx="1119">
                        <c:v>1</c:v>
                      </c:pt>
                      <c:pt idx="1120">
                        <c:v>1</c:v>
                      </c:pt>
                      <c:pt idx="1121">
                        <c:v>1</c:v>
                      </c:pt>
                      <c:pt idx="1122">
                        <c:v>1</c:v>
                      </c:pt>
                      <c:pt idx="1123">
                        <c:v>1</c:v>
                      </c:pt>
                      <c:pt idx="1126">
                        <c:v>1</c:v>
                      </c:pt>
                      <c:pt idx="1127">
                        <c:v>1</c:v>
                      </c:pt>
                      <c:pt idx="1128">
                        <c:v>1</c:v>
                      </c:pt>
                      <c:pt idx="1129">
                        <c:v>1</c:v>
                      </c:pt>
                      <c:pt idx="1130">
                        <c:v>1</c:v>
                      </c:pt>
                      <c:pt idx="1133">
                        <c:v>1</c:v>
                      </c:pt>
                      <c:pt idx="1134">
                        <c:v>1</c:v>
                      </c:pt>
                      <c:pt idx="1135">
                        <c:v>1</c:v>
                      </c:pt>
                      <c:pt idx="1136">
                        <c:v>1</c:v>
                      </c:pt>
                      <c:pt idx="1137">
                        <c:v>1</c:v>
                      </c:pt>
                      <c:pt idx="1138">
                        <c:v>0</c:v>
                      </c:pt>
                      <c:pt idx="1139">
                        <c:v>0</c:v>
                      </c:pt>
                      <c:pt idx="1140">
                        <c:v>1</c:v>
                      </c:pt>
                      <c:pt idx="1141">
                        <c:v>1</c:v>
                      </c:pt>
                      <c:pt idx="1142">
                        <c:v>1</c:v>
                      </c:pt>
                      <c:pt idx="1143">
                        <c:v>1</c:v>
                      </c:pt>
                      <c:pt idx="1144">
                        <c:v>1</c:v>
                      </c:pt>
                      <c:pt idx="1147">
                        <c:v>1</c:v>
                      </c:pt>
                      <c:pt idx="1148">
                        <c:v>1</c:v>
                      </c:pt>
                      <c:pt idx="1149">
                        <c:v>1</c:v>
                      </c:pt>
                      <c:pt idx="1150">
                        <c:v>1</c:v>
                      </c:pt>
                      <c:pt idx="1151">
                        <c:v>1</c:v>
                      </c:pt>
                      <c:pt idx="1152">
                        <c:v>0</c:v>
                      </c:pt>
                      <c:pt idx="1153">
                        <c:v>0</c:v>
                      </c:pt>
                      <c:pt idx="1154">
                        <c:v>1</c:v>
                      </c:pt>
                      <c:pt idx="1155">
                        <c:v>1</c:v>
                      </c:pt>
                      <c:pt idx="1156">
                        <c:v>1</c:v>
                      </c:pt>
                      <c:pt idx="1157">
                        <c:v>1</c:v>
                      </c:pt>
                      <c:pt idx="1158">
                        <c:v>1</c:v>
                      </c:pt>
                      <c:pt idx="1161">
                        <c:v>1</c:v>
                      </c:pt>
                      <c:pt idx="1162">
                        <c:v>1</c:v>
                      </c:pt>
                      <c:pt idx="1163">
                        <c:v>1</c:v>
                      </c:pt>
                      <c:pt idx="1164">
                        <c:v>1</c:v>
                      </c:pt>
                      <c:pt idx="1165">
                        <c:v>1</c:v>
                      </c:pt>
                      <c:pt idx="1166">
                        <c:v>0</c:v>
                      </c:pt>
                      <c:pt idx="1167">
                        <c:v>0</c:v>
                      </c:pt>
                      <c:pt idx="1168">
                        <c:v>1</c:v>
                      </c:pt>
                      <c:pt idx="1169">
                        <c:v>1</c:v>
                      </c:pt>
                      <c:pt idx="1170">
                        <c:v>1</c:v>
                      </c:pt>
                      <c:pt idx="1171">
                        <c:v>1</c:v>
                      </c:pt>
                      <c:pt idx="1172">
                        <c:v>1</c:v>
                      </c:pt>
                      <c:pt idx="1173">
                        <c:v>0</c:v>
                      </c:pt>
                      <c:pt idx="1174">
                        <c:v>0</c:v>
                      </c:pt>
                      <c:pt idx="1175">
                        <c:v>1</c:v>
                      </c:pt>
                      <c:pt idx="1176">
                        <c:v>1</c:v>
                      </c:pt>
                      <c:pt idx="1177">
                        <c:v>1</c:v>
                      </c:pt>
                      <c:pt idx="1178">
                        <c:v>1</c:v>
                      </c:pt>
                      <c:pt idx="1179">
                        <c:v>0</c:v>
                      </c:pt>
                      <c:pt idx="1180">
                        <c:v>0</c:v>
                      </c:pt>
                      <c:pt idx="1181">
                        <c:v>0</c:v>
                      </c:pt>
                      <c:pt idx="1182">
                        <c:v>0</c:v>
                      </c:pt>
                      <c:pt idx="1183">
                        <c:v>1</c:v>
                      </c:pt>
                      <c:pt idx="1184">
                        <c:v>1</c:v>
                      </c:pt>
                      <c:pt idx="1185">
                        <c:v>1</c:v>
                      </c:pt>
                      <c:pt idx="1186">
                        <c:v>1</c:v>
                      </c:pt>
                      <c:pt idx="1187">
                        <c:v>0</c:v>
                      </c:pt>
                      <c:pt idx="1188">
                        <c:v>0</c:v>
                      </c:pt>
                      <c:pt idx="1189">
                        <c:v>1</c:v>
                      </c:pt>
                      <c:pt idx="1190">
                        <c:v>1</c:v>
                      </c:pt>
                      <c:pt idx="1191">
                        <c:v>1</c:v>
                      </c:pt>
                      <c:pt idx="1192">
                        <c:v>1</c:v>
                      </c:pt>
                      <c:pt idx="1193">
                        <c:v>1</c:v>
                      </c:pt>
                      <c:pt idx="1194">
                        <c:v>0</c:v>
                      </c:pt>
                      <c:pt idx="1195">
                        <c:v>0</c:v>
                      </c:pt>
                      <c:pt idx="1196">
                        <c:v>1</c:v>
                      </c:pt>
                      <c:pt idx="1197">
                        <c:v>1</c:v>
                      </c:pt>
                      <c:pt idx="1198">
                        <c:v>1</c:v>
                      </c:pt>
                      <c:pt idx="1199">
                        <c:v>1</c:v>
                      </c:pt>
                      <c:pt idx="1200">
                        <c:v>1</c:v>
                      </c:pt>
                      <c:pt idx="1201">
                        <c:v>0</c:v>
                      </c:pt>
                      <c:pt idx="1202">
                        <c:v>0</c:v>
                      </c:pt>
                      <c:pt idx="1203">
                        <c:v>0</c:v>
                      </c:pt>
                      <c:pt idx="1204">
                        <c:v>1</c:v>
                      </c:pt>
                      <c:pt idx="1205">
                        <c:v>1</c:v>
                      </c:pt>
                      <c:pt idx="1206">
                        <c:v>1</c:v>
                      </c:pt>
                      <c:pt idx="1207">
                        <c:v>1</c:v>
                      </c:pt>
                      <c:pt idx="1208">
                        <c:v>0</c:v>
                      </c:pt>
                      <c:pt idx="1209">
                        <c:v>0</c:v>
                      </c:pt>
                      <c:pt idx="1210">
                        <c:v>1</c:v>
                      </c:pt>
                      <c:pt idx="1211">
                        <c:v>1</c:v>
                      </c:pt>
                      <c:pt idx="1212">
                        <c:v>1</c:v>
                      </c:pt>
                      <c:pt idx="1213">
                        <c:v>1</c:v>
                      </c:pt>
                      <c:pt idx="1214">
                        <c:v>1</c:v>
                      </c:pt>
                      <c:pt idx="1215">
                        <c:v>0</c:v>
                      </c:pt>
                      <c:pt idx="1216">
                        <c:v>0</c:v>
                      </c:pt>
                      <c:pt idx="1217">
                        <c:v>1</c:v>
                      </c:pt>
                      <c:pt idx="1218">
                        <c:v>1</c:v>
                      </c:pt>
                      <c:pt idx="1219">
                        <c:v>1</c:v>
                      </c:pt>
                      <c:pt idx="1220">
                        <c:v>0</c:v>
                      </c:pt>
                      <c:pt idx="1221">
                        <c:v>1</c:v>
                      </c:pt>
                      <c:pt idx="1222">
                        <c:v>0</c:v>
                      </c:pt>
                      <c:pt idx="1223">
                        <c:v>0</c:v>
                      </c:pt>
                      <c:pt idx="1224">
                        <c:v>1</c:v>
                      </c:pt>
                      <c:pt idx="1225">
                        <c:v>1</c:v>
                      </c:pt>
                      <c:pt idx="1226">
                        <c:v>1</c:v>
                      </c:pt>
                      <c:pt idx="1227">
                        <c:v>1</c:v>
                      </c:pt>
                      <c:pt idx="1228">
                        <c:v>1</c:v>
                      </c:pt>
                      <c:pt idx="1229">
                        <c:v>0</c:v>
                      </c:pt>
                      <c:pt idx="1230">
                        <c:v>0</c:v>
                      </c:pt>
                      <c:pt idx="1231">
                        <c:v>0</c:v>
                      </c:pt>
                      <c:pt idx="1232">
                        <c:v>1</c:v>
                      </c:pt>
                      <c:pt idx="1233">
                        <c:v>1</c:v>
                      </c:pt>
                      <c:pt idx="1234">
                        <c:v>1</c:v>
                      </c:pt>
                      <c:pt idx="1235">
                        <c:v>1</c:v>
                      </c:pt>
                      <c:pt idx="1236">
                        <c:v>0</c:v>
                      </c:pt>
                      <c:pt idx="1237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FDBB-4BAC-AB83-E610CF522E4B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'2.Überblick'!$D$6</c15:sqref>
                        </c15:formulaRef>
                      </c:ext>
                    </c:extLst>
                    <c:strCache>
                      <c:ptCount val="1"/>
                      <c:pt idx="0">
                        <c:v>Lagezentrum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'2.Überblick'!$E$3:$AVY$3</c15:sqref>
                        </c15:formulaRef>
                      </c:ext>
                    </c:extLst>
                    <c:numCache>
                      <c:formatCode>d/m/yyyy;@</c:formatCode>
                      <c:ptCount val="1269"/>
                      <c:pt idx="0">
                        <c:v>43844</c:v>
                      </c:pt>
                      <c:pt idx="1">
                        <c:v>43845</c:v>
                      </c:pt>
                      <c:pt idx="2">
                        <c:v>43846</c:v>
                      </c:pt>
                      <c:pt idx="3">
                        <c:v>43847</c:v>
                      </c:pt>
                      <c:pt idx="4">
                        <c:v>43848</c:v>
                      </c:pt>
                      <c:pt idx="5">
                        <c:v>43849</c:v>
                      </c:pt>
                      <c:pt idx="6">
                        <c:v>43850</c:v>
                      </c:pt>
                      <c:pt idx="7">
                        <c:v>43851</c:v>
                      </c:pt>
                      <c:pt idx="8">
                        <c:v>43852</c:v>
                      </c:pt>
                      <c:pt idx="9">
                        <c:v>43853</c:v>
                      </c:pt>
                      <c:pt idx="10">
                        <c:v>43854</c:v>
                      </c:pt>
                      <c:pt idx="11">
                        <c:v>43855</c:v>
                      </c:pt>
                      <c:pt idx="12">
                        <c:v>43856</c:v>
                      </c:pt>
                      <c:pt idx="13">
                        <c:v>43857</c:v>
                      </c:pt>
                      <c:pt idx="14">
                        <c:v>43858</c:v>
                      </c:pt>
                      <c:pt idx="15">
                        <c:v>43859</c:v>
                      </c:pt>
                      <c:pt idx="16">
                        <c:v>43860</c:v>
                      </c:pt>
                      <c:pt idx="17">
                        <c:v>43861</c:v>
                      </c:pt>
                      <c:pt idx="18">
                        <c:v>43862</c:v>
                      </c:pt>
                      <c:pt idx="19">
                        <c:v>43863</c:v>
                      </c:pt>
                      <c:pt idx="20">
                        <c:v>43864</c:v>
                      </c:pt>
                      <c:pt idx="21">
                        <c:v>43865</c:v>
                      </c:pt>
                      <c:pt idx="22">
                        <c:v>43866</c:v>
                      </c:pt>
                      <c:pt idx="23">
                        <c:v>43867</c:v>
                      </c:pt>
                      <c:pt idx="24">
                        <c:v>43868</c:v>
                      </c:pt>
                      <c:pt idx="25">
                        <c:v>43869</c:v>
                      </c:pt>
                      <c:pt idx="26">
                        <c:v>43870</c:v>
                      </c:pt>
                      <c:pt idx="27">
                        <c:v>43871</c:v>
                      </c:pt>
                      <c:pt idx="28">
                        <c:v>43872</c:v>
                      </c:pt>
                      <c:pt idx="29">
                        <c:v>43873</c:v>
                      </c:pt>
                      <c:pt idx="30">
                        <c:v>43874</c:v>
                      </c:pt>
                      <c:pt idx="31">
                        <c:v>43875</c:v>
                      </c:pt>
                      <c:pt idx="32">
                        <c:v>43876</c:v>
                      </c:pt>
                      <c:pt idx="33">
                        <c:v>43877</c:v>
                      </c:pt>
                      <c:pt idx="34">
                        <c:v>43878</c:v>
                      </c:pt>
                      <c:pt idx="35">
                        <c:v>43879</c:v>
                      </c:pt>
                      <c:pt idx="36">
                        <c:v>43880</c:v>
                      </c:pt>
                      <c:pt idx="37">
                        <c:v>43881</c:v>
                      </c:pt>
                      <c:pt idx="38">
                        <c:v>43882</c:v>
                      </c:pt>
                      <c:pt idx="39">
                        <c:v>43883</c:v>
                      </c:pt>
                      <c:pt idx="40">
                        <c:v>43884</c:v>
                      </c:pt>
                      <c:pt idx="41">
                        <c:v>43885</c:v>
                      </c:pt>
                      <c:pt idx="42">
                        <c:v>43886</c:v>
                      </c:pt>
                      <c:pt idx="43">
                        <c:v>43887</c:v>
                      </c:pt>
                      <c:pt idx="44">
                        <c:v>43888</c:v>
                      </c:pt>
                      <c:pt idx="45">
                        <c:v>43889</c:v>
                      </c:pt>
                      <c:pt idx="46">
                        <c:v>43890</c:v>
                      </c:pt>
                      <c:pt idx="47">
                        <c:v>43891</c:v>
                      </c:pt>
                      <c:pt idx="48">
                        <c:v>43892</c:v>
                      </c:pt>
                      <c:pt idx="49">
                        <c:v>43893</c:v>
                      </c:pt>
                      <c:pt idx="50">
                        <c:v>43894</c:v>
                      </c:pt>
                      <c:pt idx="51">
                        <c:v>43895</c:v>
                      </c:pt>
                      <c:pt idx="52">
                        <c:v>43896</c:v>
                      </c:pt>
                      <c:pt idx="53">
                        <c:v>43897</c:v>
                      </c:pt>
                      <c:pt idx="54">
                        <c:v>43898</c:v>
                      </c:pt>
                      <c:pt idx="55">
                        <c:v>43899</c:v>
                      </c:pt>
                      <c:pt idx="56">
                        <c:v>43900</c:v>
                      </c:pt>
                      <c:pt idx="57">
                        <c:v>43901</c:v>
                      </c:pt>
                      <c:pt idx="58">
                        <c:v>43902</c:v>
                      </c:pt>
                      <c:pt idx="59">
                        <c:v>43903</c:v>
                      </c:pt>
                      <c:pt idx="60">
                        <c:v>43904</c:v>
                      </c:pt>
                      <c:pt idx="61">
                        <c:v>43905</c:v>
                      </c:pt>
                      <c:pt idx="62">
                        <c:v>43906</c:v>
                      </c:pt>
                      <c:pt idx="63">
                        <c:v>43907</c:v>
                      </c:pt>
                      <c:pt idx="64">
                        <c:v>43908</c:v>
                      </c:pt>
                      <c:pt idx="65">
                        <c:v>43909</c:v>
                      </c:pt>
                      <c:pt idx="66">
                        <c:v>43910</c:v>
                      </c:pt>
                      <c:pt idx="67">
                        <c:v>43911</c:v>
                      </c:pt>
                      <c:pt idx="68">
                        <c:v>43912</c:v>
                      </c:pt>
                      <c:pt idx="69">
                        <c:v>43913</c:v>
                      </c:pt>
                      <c:pt idx="70">
                        <c:v>43914</c:v>
                      </c:pt>
                      <c:pt idx="71">
                        <c:v>43915</c:v>
                      </c:pt>
                      <c:pt idx="72">
                        <c:v>43916</c:v>
                      </c:pt>
                      <c:pt idx="73">
                        <c:v>43917</c:v>
                      </c:pt>
                      <c:pt idx="74">
                        <c:v>43918</c:v>
                      </c:pt>
                      <c:pt idx="75">
                        <c:v>43919</c:v>
                      </c:pt>
                      <c:pt idx="76">
                        <c:v>43920</c:v>
                      </c:pt>
                      <c:pt idx="77">
                        <c:v>43921</c:v>
                      </c:pt>
                      <c:pt idx="78">
                        <c:v>43922</c:v>
                      </c:pt>
                      <c:pt idx="79">
                        <c:v>43923</c:v>
                      </c:pt>
                      <c:pt idx="80">
                        <c:v>43924</c:v>
                      </c:pt>
                      <c:pt idx="81">
                        <c:v>43925</c:v>
                      </c:pt>
                      <c:pt idx="82">
                        <c:v>43926</c:v>
                      </c:pt>
                      <c:pt idx="83">
                        <c:v>43927</c:v>
                      </c:pt>
                      <c:pt idx="84">
                        <c:v>43928</c:v>
                      </c:pt>
                      <c:pt idx="85">
                        <c:v>43929</c:v>
                      </c:pt>
                      <c:pt idx="86">
                        <c:v>43930</c:v>
                      </c:pt>
                      <c:pt idx="87">
                        <c:v>43931</c:v>
                      </c:pt>
                      <c:pt idx="88">
                        <c:v>43932</c:v>
                      </c:pt>
                      <c:pt idx="89">
                        <c:v>43933</c:v>
                      </c:pt>
                      <c:pt idx="90">
                        <c:v>43934</c:v>
                      </c:pt>
                      <c:pt idx="91">
                        <c:v>43935</c:v>
                      </c:pt>
                      <c:pt idx="92">
                        <c:v>43936</c:v>
                      </c:pt>
                      <c:pt idx="93">
                        <c:v>43937</c:v>
                      </c:pt>
                      <c:pt idx="94">
                        <c:v>43938</c:v>
                      </c:pt>
                      <c:pt idx="95">
                        <c:v>43939</c:v>
                      </c:pt>
                      <c:pt idx="96">
                        <c:v>43940</c:v>
                      </c:pt>
                      <c:pt idx="97">
                        <c:v>43941</c:v>
                      </c:pt>
                      <c:pt idx="98">
                        <c:v>43942</c:v>
                      </c:pt>
                      <c:pt idx="99">
                        <c:v>43943</c:v>
                      </c:pt>
                      <c:pt idx="100">
                        <c:v>43944</c:v>
                      </c:pt>
                      <c:pt idx="101">
                        <c:v>43945</c:v>
                      </c:pt>
                      <c:pt idx="102">
                        <c:v>43946</c:v>
                      </c:pt>
                      <c:pt idx="103">
                        <c:v>43947</c:v>
                      </c:pt>
                      <c:pt idx="104">
                        <c:v>43948</c:v>
                      </c:pt>
                      <c:pt idx="105">
                        <c:v>43949</c:v>
                      </c:pt>
                      <c:pt idx="106">
                        <c:v>43950</c:v>
                      </c:pt>
                      <c:pt idx="107">
                        <c:v>43951</c:v>
                      </c:pt>
                      <c:pt idx="108">
                        <c:v>43952</c:v>
                      </c:pt>
                      <c:pt idx="109">
                        <c:v>43953</c:v>
                      </c:pt>
                      <c:pt idx="110">
                        <c:v>43954</c:v>
                      </c:pt>
                      <c:pt idx="111">
                        <c:v>43955</c:v>
                      </c:pt>
                      <c:pt idx="112">
                        <c:v>43956</c:v>
                      </c:pt>
                      <c:pt idx="113">
                        <c:v>43957</c:v>
                      </c:pt>
                      <c:pt idx="114">
                        <c:v>43958</c:v>
                      </c:pt>
                      <c:pt idx="115">
                        <c:v>43959</c:v>
                      </c:pt>
                      <c:pt idx="116">
                        <c:v>43960</c:v>
                      </c:pt>
                      <c:pt idx="117">
                        <c:v>43961</c:v>
                      </c:pt>
                      <c:pt idx="118">
                        <c:v>43962</c:v>
                      </c:pt>
                      <c:pt idx="119">
                        <c:v>43963</c:v>
                      </c:pt>
                      <c:pt idx="120">
                        <c:v>43964</c:v>
                      </c:pt>
                      <c:pt idx="121">
                        <c:v>43965</c:v>
                      </c:pt>
                      <c:pt idx="122">
                        <c:v>43966</c:v>
                      </c:pt>
                      <c:pt idx="123">
                        <c:v>43967</c:v>
                      </c:pt>
                      <c:pt idx="124">
                        <c:v>43968</c:v>
                      </c:pt>
                      <c:pt idx="125">
                        <c:v>43969</c:v>
                      </c:pt>
                      <c:pt idx="126">
                        <c:v>43970</c:v>
                      </c:pt>
                      <c:pt idx="127">
                        <c:v>43971</c:v>
                      </c:pt>
                      <c:pt idx="128">
                        <c:v>43972</c:v>
                      </c:pt>
                      <c:pt idx="129">
                        <c:v>43973</c:v>
                      </c:pt>
                      <c:pt idx="130">
                        <c:v>43974</c:v>
                      </c:pt>
                      <c:pt idx="131">
                        <c:v>43975</c:v>
                      </c:pt>
                      <c:pt idx="132">
                        <c:v>43976</c:v>
                      </c:pt>
                      <c:pt idx="133">
                        <c:v>43977</c:v>
                      </c:pt>
                      <c:pt idx="134">
                        <c:v>43978</c:v>
                      </c:pt>
                      <c:pt idx="135">
                        <c:v>43979</c:v>
                      </c:pt>
                      <c:pt idx="136">
                        <c:v>43980</c:v>
                      </c:pt>
                      <c:pt idx="137">
                        <c:v>43981</c:v>
                      </c:pt>
                      <c:pt idx="138">
                        <c:v>43982</c:v>
                      </c:pt>
                      <c:pt idx="139">
                        <c:v>43983</c:v>
                      </c:pt>
                      <c:pt idx="140">
                        <c:v>43984</c:v>
                      </c:pt>
                      <c:pt idx="141">
                        <c:v>43985</c:v>
                      </c:pt>
                      <c:pt idx="142">
                        <c:v>43986</c:v>
                      </c:pt>
                      <c:pt idx="143">
                        <c:v>43987</c:v>
                      </c:pt>
                      <c:pt idx="144">
                        <c:v>43988</c:v>
                      </c:pt>
                      <c:pt idx="145">
                        <c:v>43989</c:v>
                      </c:pt>
                      <c:pt idx="146">
                        <c:v>43990</c:v>
                      </c:pt>
                      <c:pt idx="147">
                        <c:v>43991</c:v>
                      </c:pt>
                      <c:pt idx="148">
                        <c:v>43992</c:v>
                      </c:pt>
                      <c:pt idx="149">
                        <c:v>43993</c:v>
                      </c:pt>
                      <c:pt idx="150">
                        <c:v>43994</c:v>
                      </c:pt>
                      <c:pt idx="151">
                        <c:v>43995</c:v>
                      </c:pt>
                      <c:pt idx="152">
                        <c:v>43996</c:v>
                      </c:pt>
                      <c:pt idx="153">
                        <c:v>43997</c:v>
                      </c:pt>
                      <c:pt idx="154">
                        <c:v>43998</c:v>
                      </c:pt>
                      <c:pt idx="155">
                        <c:v>43999</c:v>
                      </c:pt>
                      <c:pt idx="156">
                        <c:v>44000</c:v>
                      </c:pt>
                      <c:pt idx="157">
                        <c:v>44001</c:v>
                      </c:pt>
                      <c:pt idx="158">
                        <c:v>44002</c:v>
                      </c:pt>
                      <c:pt idx="159">
                        <c:v>44003</c:v>
                      </c:pt>
                      <c:pt idx="160">
                        <c:v>44004</c:v>
                      </c:pt>
                      <c:pt idx="161">
                        <c:v>44005</c:v>
                      </c:pt>
                      <c:pt idx="162">
                        <c:v>44006</c:v>
                      </c:pt>
                      <c:pt idx="163">
                        <c:v>44007</c:v>
                      </c:pt>
                      <c:pt idx="164">
                        <c:v>44008</c:v>
                      </c:pt>
                      <c:pt idx="165">
                        <c:v>44009</c:v>
                      </c:pt>
                      <c:pt idx="166">
                        <c:v>44010</c:v>
                      </c:pt>
                      <c:pt idx="167">
                        <c:v>44011</c:v>
                      </c:pt>
                      <c:pt idx="168">
                        <c:v>44012</c:v>
                      </c:pt>
                      <c:pt idx="169">
                        <c:v>44013</c:v>
                      </c:pt>
                      <c:pt idx="170">
                        <c:v>44014</c:v>
                      </c:pt>
                      <c:pt idx="171">
                        <c:v>44015</c:v>
                      </c:pt>
                      <c:pt idx="172">
                        <c:v>44016</c:v>
                      </c:pt>
                      <c:pt idx="173">
                        <c:v>44017</c:v>
                      </c:pt>
                      <c:pt idx="174">
                        <c:v>44018</c:v>
                      </c:pt>
                      <c:pt idx="175">
                        <c:v>44019</c:v>
                      </c:pt>
                      <c:pt idx="176">
                        <c:v>44020</c:v>
                      </c:pt>
                      <c:pt idx="177">
                        <c:v>44021</c:v>
                      </c:pt>
                      <c:pt idx="178">
                        <c:v>44022</c:v>
                      </c:pt>
                      <c:pt idx="179">
                        <c:v>44023</c:v>
                      </c:pt>
                      <c:pt idx="180">
                        <c:v>44024</c:v>
                      </c:pt>
                      <c:pt idx="181">
                        <c:v>44025</c:v>
                      </c:pt>
                      <c:pt idx="182">
                        <c:v>44026</c:v>
                      </c:pt>
                      <c:pt idx="183">
                        <c:v>44027</c:v>
                      </c:pt>
                      <c:pt idx="184">
                        <c:v>44028</c:v>
                      </c:pt>
                      <c:pt idx="185">
                        <c:v>44029</c:v>
                      </c:pt>
                      <c:pt idx="186">
                        <c:v>44030</c:v>
                      </c:pt>
                      <c:pt idx="187">
                        <c:v>44031</c:v>
                      </c:pt>
                      <c:pt idx="188">
                        <c:v>44032</c:v>
                      </c:pt>
                      <c:pt idx="189">
                        <c:v>44033</c:v>
                      </c:pt>
                      <c:pt idx="190">
                        <c:v>44034</c:v>
                      </c:pt>
                      <c:pt idx="191">
                        <c:v>44035</c:v>
                      </c:pt>
                      <c:pt idx="192">
                        <c:v>44036</c:v>
                      </c:pt>
                      <c:pt idx="193">
                        <c:v>44037</c:v>
                      </c:pt>
                      <c:pt idx="194">
                        <c:v>44038</c:v>
                      </c:pt>
                      <c:pt idx="195">
                        <c:v>44039</c:v>
                      </c:pt>
                      <c:pt idx="196">
                        <c:v>44040</c:v>
                      </c:pt>
                      <c:pt idx="197">
                        <c:v>44041</c:v>
                      </c:pt>
                      <c:pt idx="198">
                        <c:v>44042</c:v>
                      </c:pt>
                      <c:pt idx="199">
                        <c:v>44043</c:v>
                      </c:pt>
                      <c:pt idx="200">
                        <c:v>44044</c:v>
                      </c:pt>
                      <c:pt idx="201">
                        <c:v>44045</c:v>
                      </c:pt>
                      <c:pt idx="202">
                        <c:v>44046</c:v>
                      </c:pt>
                      <c:pt idx="203">
                        <c:v>44047</c:v>
                      </c:pt>
                      <c:pt idx="204">
                        <c:v>44048</c:v>
                      </c:pt>
                      <c:pt idx="205">
                        <c:v>44049</c:v>
                      </c:pt>
                      <c:pt idx="206">
                        <c:v>44050</c:v>
                      </c:pt>
                      <c:pt idx="207">
                        <c:v>44051</c:v>
                      </c:pt>
                      <c:pt idx="208">
                        <c:v>44052</c:v>
                      </c:pt>
                      <c:pt idx="209">
                        <c:v>44053</c:v>
                      </c:pt>
                      <c:pt idx="210">
                        <c:v>44054</c:v>
                      </c:pt>
                      <c:pt idx="211">
                        <c:v>44055</c:v>
                      </c:pt>
                      <c:pt idx="212">
                        <c:v>44056</c:v>
                      </c:pt>
                      <c:pt idx="213">
                        <c:v>44057</c:v>
                      </c:pt>
                      <c:pt idx="214">
                        <c:v>44058</c:v>
                      </c:pt>
                      <c:pt idx="215">
                        <c:v>44059</c:v>
                      </c:pt>
                      <c:pt idx="216">
                        <c:v>44060</c:v>
                      </c:pt>
                      <c:pt idx="217">
                        <c:v>44061</c:v>
                      </c:pt>
                      <c:pt idx="218">
                        <c:v>44062</c:v>
                      </c:pt>
                      <c:pt idx="219">
                        <c:v>44063</c:v>
                      </c:pt>
                      <c:pt idx="220">
                        <c:v>44064</c:v>
                      </c:pt>
                      <c:pt idx="221">
                        <c:v>44065</c:v>
                      </c:pt>
                      <c:pt idx="222">
                        <c:v>44066</c:v>
                      </c:pt>
                      <c:pt idx="223">
                        <c:v>44067</c:v>
                      </c:pt>
                      <c:pt idx="224">
                        <c:v>44068</c:v>
                      </c:pt>
                      <c:pt idx="225">
                        <c:v>44069</c:v>
                      </c:pt>
                      <c:pt idx="226">
                        <c:v>44070</c:v>
                      </c:pt>
                      <c:pt idx="227">
                        <c:v>44071</c:v>
                      </c:pt>
                      <c:pt idx="228">
                        <c:v>44072</c:v>
                      </c:pt>
                      <c:pt idx="229">
                        <c:v>44073</c:v>
                      </c:pt>
                      <c:pt idx="230">
                        <c:v>44074</c:v>
                      </c:pt>
                      <c:pt idx="231">
                        <c:v>44075</c:v>
                      </c:pt>
                      <c:pt idx="232">
                        <c:v>44076</c:v>
                      </c:pt>
                      <c:pt idx="233">
                        <c:v>44077</c:v>
                      </c:pt>
                      <c:pt idx="234">
                        <c:v>44078</c:v>
                      </c:pt>
                      <c:pt idx="235">
                        <c:v>44079</c:v>
                      </c:pt>
                      <c:pt idx="236">
                        <c:v>44080</c:v>
                      </c:pt>
                      <c:pt idx="237">
                        <c:v>44081</c:v>
                      </c:pt>
                      <c:pt idx="238">
                        <c:v>44082</c:v>
                      </c:pt>
                      <c:pt idx="239">
                        <c:v>44083</c:v>
                      </c:pt>
                      <c:pt idx="240">
                        <c:v>44084</c:v>
                      </c:pt>
                      <c:pt idx="241">
                        <c:v>44085</c:v>
                      </c:pt>
                      <c:pt idx="242">
                        <c:v>44086</c:v>
                      </c:pt>
                      <c:pt idx="243">
                        <c:v>44087</c:v>
                      </c:pt>
                      <c:pt idx="244">
                        <c:v>44088</c:v>
                      </c:pt>
                      <c:pt idx="245">
                        <c:v>44089</c:v>
                      </c:pt>
                      <c:pt idx="246">
                        <c:v>44090</c:v>
                      </c:pt>
                      <c:pt idx="247">
                        <c:v>44091</c:v>
                      </c:pt>
                      <c:pt idx="248">
                        <c:v>44092</c:v>
                      </c:pt>
                      <c:pt idx="249">
                        <c:v>44093</c:v>
                      </c:pt>
                      <c:pt idx="250">
                        <c:v>44094</c:v>
                      </c:pt>
                      <c:pt idx="251">
                        <c:v>44095</c:v>
                      </c:pt>
                      <c:pt idx="252">
                        <c:v>44096</c:v>
                      </c:pt>
                      <c:pt idx="253">
                        <c:v>44097</c:v>
                      </c:pt>
                      <c:pt idx="254">
                        <c:v>44098</c:v>
                      </c:pt>
                      <c:pt idx="255">
                        <c:v>44099</c:v>
                      </c:pt>
                      <c:pt idx="256">
                        <c:v>44100</c:v>
                      </c:pt>
                      <c:pt idx="257">
                        <c:v>44101</c:v>
                      </c:pt>
                      <c:pt idx="258">
                        <c:v>44102</c:v>
                      </c:pt>
                      <c:pt idx="259">
                        <c:v>44103</c:v>
                      </c:pt>
                      <c:pt idx="260">
                        <c:v>44104</c:v>
                      </c:pt>
                      <c:pt idx="261">
                        <c:v>44105</c:v>
                      </c:pt>
                      <c:pt idx="262">
                        <c:v>44106</c:v>
                      </c:pt>
                      <c:pt idx="263">
                        <c:v>44107</c:v>
                      </c:pt>
                      <c:pt idx="264">
                        <c:v>44108</c:v>
                      </c:pt>
                      <c:pt idx="265">
                        <c:v>44109</c:v>
                      </c:pt>
                      <c:pt idx="266">
                        <c:v>44110</c:v>
                      </c:pt>
                      <c:pt idx="267">
                        <c:v>44111</c:v>
                      </c:pt>
                      <c:pt idx="268">
                        <c:v>44112</c:v>
                      </c:pt>
                      <c:pt idx="269">
                        <c:v>44113</c:v>
                      </c:pt>
                      <c:pt idx="270">
                        <c:v>44114</c:v>
                      </c:pt>
                      <c:pt idx="271">
                        <c:v>44115</c:v>
                      </c:pt>
                      <c:pt idx="272">
                        <c:v>44116</c:v>
                      </c:pt>
                      <c:pt idx="273">
                        <c:v>44117</c:v>
                      </c:pt>
                      <c:pt idx="274">
                        <c:v>44118</c:v>
                      </c:pt>
                      <c:pt idx="275">
                        <c:v>44119</c:v>
                      </c:pt>
                      <c:pt idx="276">
                        <c:v>44120</c:v>
                      </c:pt>
                      <c:pt idx="277">
                        <c:v>44121</c:v>
                      </c:pt>
                      <c:pt idx="278">
                        <c:v>44122</c:v>
                      </c:pt>
                      <c:pt idx="279">
                        <c:v>44123</c:v>
                      </c:pt>
                      <c:pt idx="280">
                        <c:v>44124</c:v>
                      </c:pt>
                      <c:pt idx="281">
                        <c:v>44125</c:v>
                      </c:pt>
                      <c:pt idx="282">
                        <c:v>44126</c:v>
                      </c:pt>
                      <c:pt idx="283">
                        <c:v>44127</c:v>
                      </c:pt>
                      <c:pt idx="284">
                        <c:v>44128</c:v>
                      </c:pt>
                      <c:pt idx="285">
                        <c:v>44129</c:v>
                      </c:pt>
                      <c:pt idx="286">
                        <c:v>44130</c:v>
                      </c:pt>
                      <c:pt idx="287">
                        <c:v>44131</c:v>
                      </c:pt>
                      <c:pt idx="288">
                        <c:v>44132</c:v>
                      </c:pt>
                      <c:pt idx="289">
                        <c:v>44133</c:v>
                      </c:pt>
                      <c:pt idx="290">
                        <c:v>44134</c:v>
                      </c:pt>
                      <c:pt idx="291">
                        <c:v>44135</c:v>
                      </c:pt>
                      <c:pt idx="292">
                        <c:v>44136</c:v>
                      </c:pt>
                      <c:pt idx="293">
                        <c:v>44137</c:v>
                      </c:pt>
                      <c:pt idx="294">
                        <c:v>44138</c:v>
                      </c:pt>
                      <c:pt idx="295">
                        <c:v>44139</c:v>
                      </c:pt>
                      <c:pt idx="296">
                        <c:v>44140</c:v>
                      </c:pt>
                      <c:pt idx="297">
                        <c:v>44141</c:v>
                      </c:pt>
                      <c:pt idx="298">
                        <c:v>44142</c:v>
                      </c:pt>
                      <c:pt idx="299">
                        <c:v>44143</c:v>
                      </c:pt>
                      <c:pt idx="300">
                        <c:v>44144</c:v>
                      </c:pt>
                      <c:pt idx="301">
                        <c:v>44145</c:v>
                      </c:pt>
                      <c:pt idx="302">
                        <c:v>44146</c:v>
                      </c:pt>
                      <c:pt idx="303">
                        <c:v>44147</c:v>
                      </c:pt>
                      <c:pt idx="304">
                        <c:v>44148</c:v>
                      </c:pt>
                      <c:pt idx="305">
                        <c:v>44149</c:v>
                      </c:pt>
                      <c:pt idx="306">
                        <c:v>44150</c:v>
                      </c:pt>
                      <c:pt idx="307">
                        <c:v>44151</c:v>
                      </c:pt>
                      <c:pt idx="308">
                        <c:v>44152</c:v>
                      </c:pt>
                      <c:pt idx="309">
                        <c:v>44153</c:v>
                      </c:pt>
                      <c:pt idx="310">
                        <c:v>44154</c:v>
                      </c:pt>
                      <c:pt idx="311">
                        <c:v>44155</c:v>
                      </c:pt>
                      <c:pt idx="312">
                        <c:v>44156</c:v>
                      </c:pt>
                      <c:pt idx="313">
                        <c:v>44157</c:v>
                      </c:pt>
                      <c:pt idx="314">
                        <c:v>44158</c:v>
                      </c:pt>
                      <c:pt idx="315">
                        <c:v>44159</c:v>
                      </c:pt>
                      <c:pt idx="316">
                        <c:v>44160</c:v>
                      </c:pt>
                      <c:pt idx="317">
                        <c:v>44161</c:v>
                      </c:pt>
                      <c:pt idx="318">
                        <c:v>44162</c:v>
                      </c:pt>
                      <c:pt idx="319">
                        <c:v>44163</c:v>
                      </c:pt>
                      <c:pt idx="320">
                        <c:v>44164</c:v>
                      </c:pt>
                      <c:pt idx="321">
                        <c:v>44165</c:v>
                      </c:pt>
                      <c:pt idx="322">
                        <c:v>44166</c:v>
                      </c:pt>
                      <c:pt idx="323">
                        <c:v>44167</c:v>
                      </c:pt>
                      <c:pt idx="324">
                        <c:v>44168</c:v>
                      </c:pt>
                      <c:pt idx="325">
                        <c:v>44169</c:v>
                      </c:pt>
                      <c:pt idx="326">
                        <c:v>44170</c:v>
                      </c:pt>
                      <c:pt idx="327">
                        <c:v>44171</c:v>
                      </c:pt>
                      <c:pt idx="328">
                        <c:v>44172</c:v>
                      </c:pt>
                      <c:pt idx="329">
                        <c:v>44173</c:v>
                      </c:pt>
                      <c:pt idx="330">
                        <c:v>44174</c:v>
                      </c:pt>
                      <c:pt idx="331">
                        <c:v>44175</c:v>
                      </c:pt>
                      <c:pt idx="332">
                        <c:v>44176</c:v>
                      </c:pt>
                      <c:pt idx="333">
                        <c:v>44177</c:v>
                      </c:pt>
                      <c:pt idx="334">
                        <c:v>44178</c:v>
                      </c:pt>
                      <c:pt idx="335">
                        <c:v>44179</c:v>
                      </c:pt>
                      <c:pt idx="336">
                        <c:v>44180</c:v>
                      </c:pt>
                      <c:pt idx="337">
                        <c:v>44181</c:v>
                      </c:pt>
                      <c:pt idx="338">
                        <c:v>44182</c:v>
                      </c:pt>
                      <c:pt idx="339">
                        <c:v>44183</c:v>
                      </c:pt>
                      <c:pt idx="340">
                        <c:v>44184</c:v>
                      </c:pt>
                      <c:pt idx="341">
                        <c:v>44185</c:v>
                      </c:pt>
                      <c:pt idx="342">
                        <c:v>44186</c:v>
                      </c:pt>
                      <c:pt idx="343">
                        <c:v>44187</c:v>
                      </c:pt>
                      <c:pt idx="344">
                        <c:v>44188</c:v>
                      </c:pt>
                      <c:pt idx="345">
                        <c:v>44189</c:v>
                      </c:pt>
                      <c:pt idx="346">
                        <c:v>44190</c:v>
                      </c:pt>
                      <c:pt idx="347">
                        <c:v>44191</c:v>
                      </c:pt>
                      <c:pt idx="348">
                        <c:v>44192</c:v>
                      </c:pt>
                      <c:pt idx="349">
                        <c:v>44193</c:v>
                      </c:pt>
                      <c:pt idx="350">
                        <c:v>44194</c:v>
                      </c:pt>
                      <c:pt idx="351">
                        <c:v>44195</c:v>
                      </c:pt>
                      <c:pt idx="352">
                        <c:v>44196</c:v>
                      </c:pt>
                      <c:pt idx="353">
                        <c:v>44197</c:v>
                      </c:pt>
                      <c:pt idx="354">
                        <c:v>44198</c:v>
                      </c:pt>
                      <c:pt idx="355">
                        <c:v>44199</c:v>
                      </c:pt>
                      <c:pt idx="356">
                        <c:v>44200</c:v>
                      </c:pt>
                      <c:pt idx="357">
                        <c:v>44201</c:v>
                      </c:pt>
                      <c:pt idx="358">
                        <c:v>44202</c:v>
                      </c:pt>
                      <c:pt idx="359">
                        <c:v>44203</c:v>
                      </c:pt>
                      <c:pt idx="360">
                        <c:v>44204</c:v>
                      </c:pt>
                      <c:pt idx="361">
                        <c:v>44205</c:v>
                      </c:pt>
                      <c:pt idx="362">
                        <c:v>44206</c:v>
                      </c:pt>
                      <c:pt idx="363">
                        <c:v>44207</c:v>
                      </c:pt>
                      <c:pt idx="364">
                        <c:v>44208</c:v>
                      </c:pt>
                      <c:pt idx="365">
                        <c:v>44209</c:v>
                      </c:pt>
                      <c:pt idx="366">
                        <c:v>44210</c:v>
                      </c:pt>
                      <c:pt idx="367">
                        <c:v>44211</c:v>
                      </c:pt>
                      <c:pt idx="368">
                        <c:v>44212</c:v>
                      </c:pt>
                      <c:pt idx="369" formatCode="m/d/yyyy">
                        <c:v>44213</c:v>
                      </c:pt>
                      <c:pt idx="370" formatCode="m/d/yyyy">
                        <c:v>44214</c:v>
                      </c:pt>
                      <c:pt idx="371" formatCode="m/d/yyyy">
                        <c:v>44215</c:v>
                      </c:pt>
                      <c:pt idx="372" formatCode="m/d/yyyy">
                        <c:v>44216</c:v>
                      </c:pt>
                      <c:pt idx="373" formatCode="m/d/yyyy">
                        <c:v>44217</c:v>
                      </c:pt>
                      <c:pt idx="374" formatCode="m/d/yyyy">
                        <c:v>44218</c:v>
                      </c:pt>
                      <c:pt idx="375" formatCode="m/d/yyyy">
                        <c:v>44219</c:v>
                      </c:pt>
                      <c:pt idx="376" formatCode="m/d/yyyy">
                        <c:v>44220</c:v>
                      </c:pt>
                      <c:pt idx="377" formatCode="m/d/yyyy">
                        <c:v>44221</c:v>
                      </c:pt>
                      <c:pt idx="378" formatCode="m/d/yyyy">
                        <c:v>44222</c:v>
                      </c:pt>
                      <c:pt idx="379" formatCode="m/d/yyyy">
                        <c:v>44223</c:v>
                      </c:pt>
                      <c:pt idx="380" formatCode="m/d/yyyy">
                        <c:v>44224</c:v>
                      </c:pt>
                      <c:pt idx="381" formatCode="m/d/yyyy">
                        <c:v>44225</c:v>
                      </c:pt>
                      <c:pt idx="382" formatCode="m/d/yyyy">
                        <c:v>44226</c:v>
                      </c:pt>
                      <c:pt idx="383" formatCode="m/d/yyyy">
                        <c:v>44227</c:v>
                      </c:pt>
                      <c:pt idx="384" formatCode="m/d/yyyy">
                        <c:v>44228</c:v>
                      </c:pt>
                      <c:pt idx="385" formatCode="m/d/yyyy">
                        <c:v>44229</c:v>
                      </c:pt>
                      <c:pt idx="386" formatCode="m/d/yyyy">
                        <c:v>44230</c:v>
                      </c:pt>
                      <c:pt idx="387" formatCode="m/d/yyyy">
                        <c:v>44231</c:v>
                      </c:pt>
                      <c:pt idx="388" formatCode="m/d/yyyy">
                        <c:v>44232</c:v>
                      </c:pt>
                      <c:pt idx="389" formatCode="m/d/yyyy">
                        <c:v>44233</c:v>
                      </c:pt>
                      <c:pt idx="390" formatCode="m/d/yyyy">
                        <c:v>44234</c:v>
                      </c:pt>
                      <c:pt idx="391" formatCode="m/d/yyyy">
                        <c:v>44235</c:v>
                      </c:pt>
                      <c:pt idx="392" formatCode="m/d/yyyy">
                        <c:v>44236</c:v>
                      </c:pt>
                      <c:pt idx="393" formatCode="m/d/yyyy">
                        <c:v>44237</c:v>
                      </c:pt>
                      <c:pt idx="394" formatCode="m/d/yyyy">
                        <c:v>44238</c:v>
                      </c:pt>
                      <c:pt idx="395" formatCode="m/d/yyyy">
                        <c:v>44239</c:v>
                      </c:pt>
                      <c:pt idx="396" formatCode="m/d/yyyy">
                        <c:v>44240</c:v>
                      </c:pt>
                      <c:pt idx="397" formatCode="m/d/yyyy">
                        <c:v>44241</c:v>
                      </c:pt>
                      <c:pt idx="398" formatCode="m/d/yyyy">
                        <c:v>44242</c:v>
                      </c:pt>
                      <c:pt idx="399" formatCode="m/d/yyyy">
                        <c:v>44243</c:v>
                      </c:pt>
                      <c:pt idx="400" formatCode="m/d/yyyy">
                        <c:v>44244</c:v>
                      </c:pt>
                      <c:pt idx="401" formatCode="m/d/yyyy">
                        <c:v>44245</c:v>
                      </c:pt>
                      <c:pt idx="402" formatCode="m/d/yyyy">
                        <c:v>44246</c:v>
                      </c:pt>
                      <c:pt idx="403" formatCode="m/d/yyyy">
                        <c:v>44247</c:v>
                      </c:pt>
                      <c:pt idx="404" formatCode="m/d/yyyy">
                        <c:v>44248</c:v>
                      </c:pt>
                      <c:pt idx="405" formatCode="m/d/yyyy">
                        <c:v>44249</c:v>
                      </c:pt>
                      <c:pt idx="406" formatCode="m/d/yyyy">
                        <c:v>44250</c:v>
                      </c:pt>
                      <c:pt idx="407" formatCode="m/d/yyyy">
                        <c:v>44251</c:v>
                      </c:pt>
                      <c:pt idx="408" formatCode="m/d/yyyy">
                        <c:v>44252</c:v>
                      </c:pt>
                      <c:pt idx="409" formatCode="m/d/yyyy">
                        <c:v>44253</c:v>
                      </c:pt>
                      <c:pt idx="410" formatCode="m/d/yyyy">
                        <c:v>44254</c:v>
                      </c:pt>
                      <c:pt idx="411" formatCode="m/d/yyyy">
                        <c:v>44255</c:v>
                      </c:pt>
                      <c:pt idx="412" formatCode="m/d/yyyy">
                        <c:v>44256</c:v>
                      </c:pt>
                      <c:pt idx="413" formatCode="m/d/yyyy">
                        <c:v>44257</c:v>
                      </c:pt>
                      <c:pt idx="414" formatCode="m/d/yyyy">
                        <c:v>44258</c:v>
                      </c:pt>
                      <c:pt idx="415" formatCode="m/d/yyyy">
                        <c:v>44259</c:v>
                      </c:pt>
                      <c:pt idx="416" formatCode="m/d/yyyy">
                        <c:v>44260</c:v>
                      </c:pt>
                      <c:pt idx="417" formatCode="m/d/yyyy">
                        <c:v>44261</c:v>
                      </c:pt>
                      <c:pt idx="418" formatCode="m/d/yyyy">
                        <c:v>44262</c:v>
                      </c:pt>
                      <c:pt idx="419" formatCode="m/d/yyyy">
                        <c:v>44263</c:v>
                      </c:pt>
                      <c:pt idx="420" formatCode="m/d/yyyy">
                        <c:v>44264</c:v>
                      </c:pt>
                      <c:pt idx="421" formatCode="m/d/yyyy">
                        <c:v>44265</c:v>
                      </c:pt>
                      <c:pt idx="422" formatCode="m/d/yyyy">
                        <c:v>44266</c:v>
                      </c:pt>
                      <c:pt idx="423" formatCode="m/d/yyyy">
                        <c:v>44267</c:v>
                      </c:pt>
                      <c:pt idx="424" formatCode="m/d/yyyy">
                        <c:v>44268</c:v>
                      </c:pt>
                      <c:pt idx="425" formatCode="m/d/yyyy">
                        <c:v>44269</c:v>
                      </c:pt>
                      <c:pt idx="426" formatCode="m/d/yyyy">
                        <c:v>44270</c:v>
                      </c:pt>
                      <c:pt idx="427" formatCode="m/d/yyyy">
                        <c:v>44271</c:v>
                      </c:pt>
                      <c:pt idx="428" formatCode="m/d/yyyy">
                        <c:v>44272</c:v>
                      </c:pt>
                      <c:pt idx="429" formatCode="m/d/yyyy">
                        <c:v>44273</c:v>
                      </c:pt>
                      <c:pt idx="430" formatCode="m/d/yyyy">
                        <c:v>44274</c:v>
                      </c:pt>
                      <c:pt idx="431" formatCode="m/d/yyyy">
                        <c:v>44275</c:v>
                      </c:pt>
                      <c:pt idx="432" formatCode="m/d/yyyy">
                        <c:v>44276</c:v>
                      </c:pt>
                      <c:pt idx="433" formatCode="m/d/yyyy">
                        <c:v>44277</c:v>
                      </c:pt>
                      <c:pt idx="434" formatCode="m/d/yyyy">
                        <c:v>44278</c:v>
                      </c:pt>
                      <c:pt idx="435" formatCode="m/d/yyyy">
                        <c:v>44279</c:v>
                      </c:pt>
                      <c:pt idx="436" formatCode="m/d/yyyy">
                        <c:v>44280</c:v>
                      </c:pt>
                      <c:pt idx="437" formatCode="m/d/yyyy">
                        <c:v>44281</c:v>
                      </c:pt>
                      <c:pt idx="438" formatCode="m/d/yyyy">
                        <c:v>44282</c:v>
                      </c:pt>
                      <c:pt idx="439" formatCode="m/d/yyyy">
                        <c:v>44283</c:v>
                      </c:pt>
                      <c:pt idx="440" formatCode="m/d/yyyy">
                        <c:v>44284</c:v>
                      </c:pt>
                      <c:pt idx="441" formatCode="m/d/yyyy">
                        <c:v>44285</c:v>
                      </c:pt>
                      <c:pt idx="442" formatCode="m/d/yyyy">
                        <c:v>44286</c:v>
                      </c:pt>
                      <c:pt idx="443" formatCode="m/d/yyyy">
                        <c:v>44287</c:v>
                      </c:pt>
                      <c:pt idx="444" formatCode="m/d/yyyy">
                        <c:v>44288</c:v>
                      </c:pt>
                      <c:pt idx="445" formatCode="m/d/yyyy">
                        <c:v>44289</c:v>
                      </c:pt>
                      <c:pt idx="446" formatCode="m/d/yyyy">
                        <c:v>44290</c:v>
                      </c:pt>
                      <c:pt idx="447" formatCode="m/d/yyyy">
                        <c:v>44291</c:v>
                      </c:pt>
                      <c:pt idx="448" formatCode="m/d/yyyy">
                        <c:v>44292</c:v>
                      </c:pt>
                      <c:pt idx="449" formatCode="m/d/yyyy">
                        <c:v>44293</c:v>
                      </c:pt>
                      <c:pt idx="450" formatCode="m/d/yyyy">
                        <c:v>44294</c:v>
                      </c:pt>
                      <c:pt idx="451" formatCode="m/d/yyyy">
                        <c:v>44295</c:v>
                      </c:pt>
                      <c:pt idx="452" formatCode="m/d/yyyy">
                        <c:v>44296</c:v>
                      </c:pt>
                      <c:pt idx="453" formatCode="m/d/yyyy">
                        <c:v>44297</c:v>
                      </c:pt>
                      <c:pt idx="454" formatCode="m/d/yyyy">
                        <c:v>44298</c:v>
                      </c:pt>
                      <c:pt idx="455" formatCode="m/d/yyyy">
                        <c:v>44299</c:v>
                      </c:pt>
                      <c:pt idx="456" formatCode="m/d/yyyy">
                        <c:v>44300</c:v>
                      </c:pt>
                      <c:pt idx="457" formatCode="m/d/yyyy">
                        <c:v>44301</c:v>
                      </c:pt>
                      <c:pt idx="458" formatCode="m/d/yyyy">
                        <c:v>44302</c:v>
                      </c:pt>
                      <c:pt idx="459" formatCode="m/d/yyyy">
                        <c:v>44303</c:v>
                      </c:pt>
                      <c:pt idx="460" formatCode="m/d/yyyy">
                        <c:v>44304</c:v>
                      </c:pt>
                      <c:pt idx="461" formatCode="m/d/yyyy">
                        <c:v>44305</c:v>
                      </c:pt>
                      <c:pt idx="462" formatCode="m/d/yyyy">
                        <c:v>44306</c:v>
                      </c:pt>
                      <c:pt idx="463" formatCode="m/d/yyyy">
                        <c:v>44307</c:v>
                      </c:pt>
                      <c:pt idx="464" formatCode="m/d/yyyy">
                        <c:v>44308</c:v>
                      </c:pt>
                      <c:pt idx="465" formatCode="m/d/yyyy">
                        <c:v>44309</c:v>
                      </c:pt>
                      <c:pt idx="466" formatCode="m/d/yyyy">
                        <c:v>44310</c:v>
                      </c:pt>
                      <c:pt idx="467" formatCode="m/d/yyyy">
                        <c:v>44311</c:v>
                      </c:pt>
                      <c:pt idx="468" formatCode="m/d/yyyy">
                        <c:v>44312</c:v>
                      </c:pt>
                      <c:pt idx="469" formatCode="m/d/yyyy">
                        <c:v>44313</c:v>
                      </c:pt>
                      <c:pt idx="470" formatCode="m/d/yyyy">
                        <c:v>44314</c:v>
                      </c:pt>
                      <c:pt idx="471" formatCode="m/d/yyyy">
                        <c:v>44315</c:v>
                      </c:pt>
                      <c:pt idx="472" formatCode="m/d/yyyy">
                        <c:v>44316</c:v>
                      </c:pt>
                      <c:pt idx="473" formatCode="m/d/yyyy">
                        <c:v>44317</c:v>
                      </c:pt>
                      <c:pt idx="474" formatCode="m/d/yyyy">
                        <c:v>44318</c:v>
                      </c:pt>
                      <c:pt idx="475" formatCode="m/d/yyyy">
                        <c:v>44319</c:v>
                      </c:pt>
                      <c:pt idx="476" formatCode="m/d/yyyy">
                        <c:v>44320</c:v>
                      </c:pt>
                      <c:pt idx="477" formatCode="m/d/yyyy">
                        <c:v>44321</c:v>
                      </c:pt>
                      <c:pt idx="478" formatCode="m/d/yyyy">
                        <c:v>44322</c:v>
                      </c:pt>
                      <c:pt idx="479" formatCode="m/d/yyyy">
                        <c:v>44323</c:v>
                      </c:pt>
                      <c:pt idx="480" formatCode="m/d/yyyy">
                        <c:v>44324</c:v>
                      </c:pt>
                      <c:pt idx="481" formatCode="m/d/yyyy">
                        <c:v>44325</c:v>
                      </c:pt>
                      <c:pt idx="482" formatCode="m/d/yyyy">
                        <c:v>44326</c:v>
                      </c:pt>
                      <c:pt idx="483" formatCode="m/d/yyyy">
                        <c:v>44327</c:v>
                      </c:pt>
                      <c:pt idx="484" formatCode="m/d/yyyy">
                        <c:v>44328</c:v>
                      </c:pt>
                      <c:pt idx="485" formatCode="m/d/yyyy">
                        <c:v>44329</c:v>
                      </c:pt>
                      <c:pt idx="486" formatCode="m/d/yyyy">
                        <c:v>44330</c:v>
                      </c:pt>
                      <c:pt idx="487" formatCode="m/d/yyyy">
                        <c:v>44331</c:v>
                      </c:pt>
                      <c:pt idx="488" formatCode="m/d/yyyy">
                        <c:v>44332</c:v>
                      </c:pt>
                      <c:pt idx="489" formatCode="m/d/yyyy">
                        <c:v>44333</c:v>
                      </c:pt>
                      <c:pt idx="490" formatCode="m/d/yyyy">
                        <c:v>44334</c:v>
                      </c:pt>
                      <c:pt idx="491" formatCode="m/d/yyyy">
                        <c:v>44335</c:v>
                      </c:pt>
                      <c:pt idx="492" formatCode="m/d/yyyy">
                        <c:v>44336</c:v>
                      </c:pt>
                      <c:pt idx="493" formatCode="m/d/yyyy">
                        <c:v>44337</c:v>
                      </c:pt>
                      <c:pt idx="494" formatCode="m/d/yyyy">
                        <c:v>44338</c:v>
                      </c:pt>
                      <c:pt idx="495" formatCode="m/d/yyyy">
                        <c:v>44339</c:v>
                      </c:pt>
                      <c:pt idx="496" formatCode="m/d/yyyy">
                        <c:v>44340</c:v>
                      </c:pt>
                      <c:pt idx="497" formatCode="m/d/yyyy">
                        <c:v>44341</c:v>
                      </c:pt>
                      <c:pt idx="498" formatCode="m/d/yyyy">
                        <c:v>44342</c:v>
                      </c:pt>
                      <c:pt idx="499" formatCode="m/d/yyyy">
                        <c:v>44343</c:v>
                      </c:pt>
                      <c:pt idx="500" formatCode="m/d/yyyy">
                        <c:v>44344</c:v>
                      </c:pt>
                      <c:pt idx="501" formatCode="m/d/yyyy">
                        <c:v>44345</c:v>
                      </c:pt>
                      <c:pt idx="502" formatCode="m/d/yyyy">
                        <c:v>44346</c:v>
                      </c:pt>
                      <c:pt idx="503" formatCode="m/d/yyyy">
                        <c:v>44347</c:v>
                      </c:pt>
                      <c:pt idx="504" formatCode="m/d/yyyy">
                        <c:v>44348</c:v>
                      </c:pt>
                      <c:pt idx="505" formatCode="m/d/yyyy">
                        <c:v>44349</c:v>
                      </c:pt>
                      <c:pt idx="506" formatCode="m/d/yyyy">
                        <c:v>44350</c:v>
                      </c:pt>
                      <c:pt idx="507" formatCode="m/d/yyyy">
                        <c:v>44351</c:v>
                      </c:pt>
                      <c:pt idx="508" formatCode="m/d/yyyy">
                        <c:v>44352</c:v>
                      </c:pt>
                      <c:pt idx="509" formatCode="m/d/yyyy">
                        <c:v>44353</c:v>
                      </c:pt>
                      <c:pt idx="510" formatCode="m/d/yyyy">
                        <c:v>44354</c:v>
                      </c:pt>
                      <c:pt idx="511" formatCode="m/d/yyyy">
                        <c:v>44355</c:v>
                      </c:pt>
                      <c:pt idx="512" formatCode="m/d/yyyy">
                        <c:v>44356</c:v>
                      </c:pt>
                      <c:pt idx="513" formatCode="m/d/yyyy">
                        <c:v>44357</c:v>
                      </c:pt>
                      <c:pt idx="514" formatCode="m/d/yyyy">
                        <c:v>44358</c:v>
                      </c:pt>
                      <c:pt idx="515" formatCode="m/d/yyyy">
                        <c:v>44359</c:v>
                      </c:pt>
                      <c:pt idx="516" formatCode="m/d/yyyy">
                        <c:v>44360</c:v>
                      </c:pt>
                      <c:pt idx="517" formatCode="m/d/yyyy">
                        <c:v>44361</c:v>
                      </c:pt>
                      <c:pt idx="518" formatCode="m/d/yyyy">
                        <c:v>44362</c:v>
                      </c:pt>
                      <c:pt idx="519" formatCode="m/d/yyyy">
                        <c:v>44363</c:v>
                      </c:pt>
                      <c:pt idx="520" formatCode="m/d/yyyy">
                        <c:v>44364</c:v>
                      </c:pt>
                      <c:pt idx="521" formatCode="m/d/yyyy">
                        <c:v>44365</c:v>
                      </c:pt>
                      <c:pt idx="522" formatCode="m/d/yyyy">
                        <c:v>44366</c:v>
                      </c:pt>
                      <c:pt idx="523" formatCode="m/d/yyyy">
                        <c:v>44367</c:v>
                      </c:pt>
                      <c:pt idx="524" formatCode="m/d/yyyy">
                        <c:v>44368</c:v>
                      </c:pt>
                      <c:pt idx="525" formatCode="m/d/yyyy">
                        <c:v>44369</c:v>
                      </c:pt>
                      <c:pt idx="526" formatCode="m/d/yyyy">
                        <c:v>44370</c:v>
                      </c:pt>
                      <c:pt idx="527" formatCode="m/d/yyyy">
                        <c:v>44371</c:v>
                      </c:pt>
                      <c:pt idx="528" formatCode="m/d/yyyy">
                        <c:v>44372</c:v>
                      </c:pt>
                      <c:pt idx="529" formatCode="m/d/yyyy">
                        <c:v>44373</c:v>
                      </c:pt>
                      <c:pt idx="530" formatCode="m/d/yyyy">
                        <c:v>44374</c:v>
                      </c:pt>
                      <c:pt idx="531" formatCode="m/d/yyyy">
                        <c:v>44375</c:v>
                      </c:pt>
                      <c:pt idx="532" formatCode="m/d/yyyy">
                        <c:v>44376</c:v>
                      </c:pt>
                      <c:pt idx="533" formatCode="m/d/yyyy">
                        <c:v>44377</c:v>
                      </c:pt>
                      <c:pt idx="534" formatCode="m/d/yyyy">
                        <c:v>44378</c:v>
                      </c:pt>
                      <c:pt idx="535" formatCode="m/d/yyyy">
                        <c:v>44379</c:v>
                      </c:pt>
                      <c:pt idx="536" formatCode="m/d/yyyy">
                        <c:v>44380</c:v>
                      </c:pt>
                      <c:pt idx="537" formatCode="m/d/yyyy">
                        <c:v>44381</c:v>
                      </c:pt>
                      <c:pt idx="538" formatCode="m/d/yyyy">
                        <c:v>44382</c:v>
                      </c:pt>
                      <c:pt idx="539" formatCode="m/d/yyyy">
                        <c:v>44383</c:v>
                      </c:pt>
                      <c:pt idx="540" formatCode="m/d/yyyy">
                        <c:v>44384</c:v>
                      </c:pt>
                      <c:pt idx="541" formatCode="m/d/yyyy">
                        <c:v>44385</c:v>
                      </c:pt>
                      <c:pt idx="542" formatCode="m/d/yyyy">
                        <c:v>44386</c:v>
                      </c:pt>
                      <c:pt idx="543" formatCode="m/d/yyyy">
                        <c:v>44387</c:v>
                      </c:pt>
                      <c:pt idx="544" formatCode="m/d/yyyy">
                        <c:v>44388</c:v>
                      </c:pt>
                      <c:pt idx="545" formatCode="m/d/yyyy">
                        <c:v>44389</c:v>
                      </c:pt>
                      <c:pt idx="546" formatCode="m/d/yyyy">
                        <c:v>44390</c:v>
                      </c:pt>
                      <c:pt idx="547" formatCode="m/d/yyyy">
                        <c:v>44391</c:v>
                      </c:pt>
                      <c:pt idx="548" formatCode="m/d/yyyy">
                        <c:v>44392</c:v>
                      </c:pt>
                      <c:pt idx="549" formatCode="m/d/yyyy">
                        <c:v>44393</c:v>
                      </c:pt>
                      <c:pt idx="550" formatCode="m/d/yyyy">
                        <c:v>44394</c:v>
                      </c:pt>
                      <c:pt idx="551" formatCode="m/d/yyyy">
                        <c:v>44395</c:v>
                      </c:pt>
                      <c:pt idx="552" formatCode="m/d/yyyy">
                        <c:v>44396</c:v>
                      </c:pt>
                      <c:pt idx="553" formatCode="m/d/yyyy">
                        <c:v>44397</c:v>
                      </c:pt>
                      <c:pt idx="554" formatCode="m/d/yyyy">
                        <c:v>44398</c:v>
                      </c:pt>
                      <c:pt idx="555" formatCode="m/d/yyyy">
                        <c:v>44399</c:v>
                      </c:pt>
                      <c:pt idx="556" formatCode="m/d/yyyy">
                        <c:v>44400</c:v>
                      </c:pt>
                      <c:pt idx="557" formatCode="m/d/yyyy">
                        <c:v>44401</c:v>
                      </c:pt>
                      <c:pt idx="558" formatCode="m/d/yyyy">
                        <c:v>44402</c:v>
                      </c:pt>
                      <c:pt idx="559" formatCode="m/d/yyyy">
                        <c:v>44403</c:v>
                      </c:pt>
                      <c:pt idx="560" formatCode="m/d/yyyy">
                        <c:v>44404</c:v>
                      </c:pt>
                      <c:pt idx="561" formatCode="m/d/yyyy">
                        <c:v>44405</c:v>
                      </c:pt>
                      <c:pt idx="562" formatCode="m/d/yyyy">
                        <c:v>44406</c:v>
                      </c:pt>
                      <c:pt idx="563" formatCode="m/d/yyyy">
                        <c:v>44407</c:v>
                      </c:pt>
                      <c:pt idx="564" formatCode="m/d/yyyy">
                        <c:v>44408</c:v>
                      </c:pt>
                      <c:pt idx="565" formatCode="m/d/yyyy">
                        <c:v>44409</c:v>
                      </c:pt>
                      <c:pt idx="566" formatCode="m/d/yyyy">
                        <c:v>44410</c:v>
                      </c:pt>
                      <c:pt idx="567" formatCode="m/d/yyyy">
                        <c:v>44411</c:v>
                      </c:pt>
                      <c:pt idx="568" formatCode="m/d/yyyy">
                        <c:v>44412</c:v>
                      </c:pt>
                      <c:pt idx="569" formatCode="m/d/yyyy">
                        <c:v>44413</c:v>
                      </c:pt>
                      <c:pt idx="570" formatCode="m/d/yyyy">
                        <c:v>44414</c:v>
                      </c:pt>
                      <c:pt idx="571" formatCode="m/d/yyyy">
                        <c:v>44415</c:v>
                      </c:pt>
                      <c:pt idx="572" formatCode="m/d/yyyy">
                        <c:v>44416</c:v>
                      </c:pt>
                      <c:pt idx="573" formatCode="m/d/yyyy">
                        <c:v>44417</c:v>
                      </c:pt>
                      <c:pt idx="574" formatCode="m/d/yyyy">
                        <c:v>44418</c:v>
                      </c:pt>
                      <c:pt idx="575" formatCode="m/d/yyyy">
                        <c:v>44419</c:v>
                      </c:pt>
                      <c:pt idx="576" formatCode="m/d/yyyy">
                        <c:v>44420</c:v>
                      </c:pt>
                      <c:pt idx="577" formatCode="m/d/yyyy">
                        <c:v>44421</c:v>
                      </c:pt>
                      <c:pt idx="578" formatCode="m/d/yyyy">
                        <c:v>44422</c:v>
                      </c:pt>
                      <c:pt idx="579" formatCode="m/d/yyyy">
                        <c:v>44423</c:v>
                      </c:pt>
                      <c:pt idx="580" formatCode="m/d/yyyy">
                        <c:v>44424</c:v>
                      </c:pt>
                      <c:pt idx="581" formatCode="m/d/yyyy">
                        <c:v>44425</c:v>
                      </c:pt>
                      <c:pt idx="582" formatCode="m/d/yyyy">
                        <c:v>44426</c:v>
                      </c:pt>
                      <c:pt idx="583" formatCode="m/d/yyyy">
                        <c:v>44427</c:v>
                      </c:pt>
                      <c:pt idx="584" formatCode="m/d/yyyy">
                        <c:v>44428</c:v>
                      </c:pt>
                      <c:pt idx="585" formatCode="m/d/yyyy">
                        <c:v>44429</c:v>
                      </c:pt>
                      <c:pt idx="586" formatCode="m/d/yyyy">
                        <c:v>44430</c:v>
                      </c:pt>
                      <c:pt idx="587" formatCode="m/d/yyyy">
                        <c:v>44431</c:v>
                      </c:pt>
                      <c:pt idx="588" formatCode="m/d/yyyy">
                        <c:v>44432</c:v>
                      </c:pt>
                      <c:pt idx="589" formatCode="m/d/yyyy">
                        <c:v>44433</c:v>
                      </c:pt>
                      <c:pt idx="590" formatCode="m/d/yyyy">
                        <c:v>44434</c:v>
                      </c:pt>
                      <c:pt idx="591" formatCode="m/d/yyyy">
                        <c:v>44435</c:v>
                      </c:pt>
                      <c:pt idx="592" formatCode="m/d/yyyy">
                        <c:v>44436</c:v>
                      </c:pt>
                      <c:pt idx="593" formatCode="m/d/yyyy">
                        <c:v>44437</c:v>
                      </c:pt>
                      <c:pt idx="594" formatCode="m/d/yyyy">
                        <c:v>44438</c:v>
                      </c:pt>
                      <c:pt idx="595" formatCode="m/d/yyyy">
                        <c:v>44439</c:v>
                      </c:pt>
                      <c:pt idx="596" formatCode="m/d/yyyy">
                        <c:v>44440</c:v>
                      </c:pt>
                      <c:pt idx="597" formatCode="m/d/yyyy">
                        <c:v>44441</c:v>
                      </c:pt>
                      <c:pt idx="598" formatCode="m/d/yyyy">
                        <c:v>44442</c:v>
                      </c:pt>
                      <c:pt idx="599" formatCode="m/d/yyyy">
                        <c:v>44443</c:v>
                      </c:pt>
                      <c:pt idx="600" formatCode="m/d/yyyy">
                        <c:v>44444</c:v>
                      </c:pt>
                      <c:pt idx="601" formatCode="m/d/yyyy">
                        <c:v>44445</c:v>
                      </c:pt>
                      <c:pt idx="602" formatCode="m/d/yyyy">
                        <c:v>44446</c:v>
                      </c:pt>
                      <c:pt idx="603" formatCode="m/d/yyyy">
                        <c:v>44447</c:v>
                      </c:pt>
                      <c:pt idx="604" formatCode="m/d/yyyy">
                        <c:v>44448</c:v>
                      </c:pt>
                      <c:pt idx="605" formatCode="m/d/yyyy">
                        <c:v>44449</c:v>
                      </c:pt>
                      <c:pt idx="606" formatCode="m/d/yyyy">
                        <c:v>44450</c:v>
                      </c:pt>
                      <c:pt idx="607" formatCode="m/d/yyyy">
                        <c:v>44451</c:v>
                      </c:pt>
                      <c:pt idx="608" formatCode="m/d/yyyy">
                        <c:v>44452</c:v>
                      </c:pt>
                      <c:pt idx="609" formatCode="m/d/yyyy">
                        <c:v>44453</c:v>
                      </c:pt>
                      <c:pt idx="610" formatCode="m/d/yyyy">
                        <c:v>44454</c:v>
                      </c:pt>
                      <c:pt idx="611" formatCode="m/d/yyyy">
                        <c:v>44455</c:v>
                      </c:pt>
                      <c:pt idx="612" formatCode="m/d/yyyy">
                        <c:v>44456</c:v>
                      </c:pt>
                      <c:pt idx="613" formatCode="m/d/yyyy">
                        <c:v>44457</c:v>
                      </c:pt>
                      <c:pt idx="614" formatCode="m/d/yyyy">
                        <c:v>44458</c:v>
                      </c:pt>
                      <c:pt idx="615" formatCode="m/d/yyyy">
                        <c:v>44459</c:v>
                      </c:pt>
                      <c:pt idx="616" formatCode="m/d/yyyy">
                        <c:v>44460</c:v>
                      </c:pt>
                      <c:pt idx="617" formatCode="m/d/yyyy">
                        <c:v>44461</c:v>
                      </c:pt>
                      <c:pt idx="618" formatCode="m/d/yyyy">
                        <c:v>44462</c:v>
                      </c:pt>
                      <c:pt idx="619" formatCode="m/d/yyyy">
                        <c:v>44463</c:v>
                      </c:pt>
                      <c:pt idx="620" formatCode="m/d/yyyy">
                        <c:v>44464</c:v>
                      </c:pt>
                      <c:pt idx="621" formatCode="m/d/yyyy">
                        <c:v>44465</c:v>
                      </c:pt>
                      <c:pt idx="622" formatCode="m/d/yyyy">
                        <c:v>44466</c:v>
                      </c:pt>
                      <c:pt idx="623" formatCode="m/d/yyyy">
                        <c:v>44467</c:v>
                      </c:pt>
                      <c:pt idx="624" formatCode="m/d/yyyy">
                        <c:v>44468</c:v>
                      </c:pt>
                      <c:pt idx="625" formatCode="m/d/yyyy">
                        <c:v>44469</c:v>
                      </c:pt>
                      <c:pt idx="626" formatCode="m/d/yyyy">
                        <c:v>44470</c:v>
                      </c:pt>
                      <c:pt idx="627" formatCode="m/d/yyyy">
                        <c:v>44471</c:v>
                      </c:pt>
                      <c:pt idx="628" formatCode="m/d/yyyy">
                        <c:v>44472</c:v>
                      </c:pt>
                      <c:pt idx="629" formatCode="m/d/yyyy">
                        <c:v>44473</c:v>
                      </c:pt>
                      <c:pt idx="630" formatCode="m/d/yyyy">
                        <c:v>44474</c:v>
                      </c:pt>
                      <c:pt idx="631" formatCode="m/d/yyyy">
                        <c:v>44475</c:v>
                      </c:pt>
                      <c:pt idx="632" formatCode="m/d/yyyy">
                        <c:v>44476</c:v>
                      </c:pt>
                      <c:pt idx="633" formatCode="m/d/yyyy">
                        <c:v>44477</c:v>
                      </c:pt>
                      <c:pt idx="634" formatCode="m/d/yyyy">
                        <c:v>44478</c:v>
                      </c:pt>
                      <c:pt idx="635" formatCode="m/d/yyyy">
                        <c:v>44479</c:v>
                      </c:pt>
                      <c:pt idx="636" formatCode="m/d/yyyy">
                        <c:v>44480</c:v>
                      </c:pt>
                      <c:pt idx="637" formatCode="m/d/yyyy">
                        <c:v>44481</c:v>
                      </c:pt>
                      <c:pt idx="638" formatCode="m/d/yyyy">
                        <c:v>44482</c:v>
                      </c:pt>
                      <c:pt idx="639" formatCode="m/d/yyyy">
                        <c:v>44483</c:v>
                      </c:pt>
                      <c:pt idx="640" formatCode="m/d/yyyy">
                        <c:v>44484</c:v>
                      </c:pt>
                      <c:pt idx="641" formatCode="m/d/yyyy">
                        <c:v>44485</c:v>
                      </c:pt>
                      <c:pt idx="642" formatCode="m/d/yyyy">
                        <c:v>44486</c:v>
                      </c:pt>
                      <c:pt idx="643" formatCode="m/d/yyyy">
                        <c:v>44487</c:v>
                      </c:pt>
                      <c:pt idx="644" formatCode="m/d/yyyy">
                        <c:v>44488</c:v>
                      </c:pt>
                      <c:pt idx="645" formatCode="m/d/yyyy">
                        <c:v>44489</c:v>
                      </c:pt>
                      <c:pt idx="646" formatCode="m/d/yyyy">
                        <c:v>44490</c:v>
                      </c:pt>
                      <c:pt idx="647" formatCode="m/d/yyyy">
                        <c:v>44491</c:v>
                      </c:pt>
                      <c:pt idx="648" formatCode="m/d/yyyy">
                        <c:v>44492</c:v>
                      </c:pt>
                      <c:pt idx="649" formatCode="m/d/yyyy">
                        <c:v>44493</c:v>
                      </c:pt>
                      <c:pt idx="650" formatCode="m/d/yyyy">
                        <c:v>44494</c:v>
                      </c:pt>
                      <c:pt idx="651" formatCode="m/d/yyyy">
                        <c:v>44495</c:v>
                      </c:pt>
                      <c:pt idx="652" formatCode="m/d/yyyy">
                        <c:v>44496</c:v>
                      </c:pt>
                      <c:pt idx="653" formatCode="m/d/yyyy">
                        <c:v>44497</c:v>
                      </c:pt>
                      <c:pt idx="654" formatCode="m/d/yyyy">
                        <c:v>44498</c:v>
                      </c:pt>
                      <c:pt idx="655" formatCode="m/d/yyyy">
                        <c:v>44499</c:v>
                      </c:pt>
                      <c:pt idx="656" formatCode="m/d/yyyy">
                        <c:v>44500</c:v>
                      </c:pt>
                      <c:pt idx="657" formatCode="m/d/yyyy">
                        <c:v>44501</c:v>
                      </c:pt>
                      <c:pt idx="658" formatCode="m/d/yyyy">
                        <c:v>44502</c:v>
                      </c:pt>
                      <c:pt idx="659" formatCode="m/d/yyyy">
                        <c:v>44503</c:v>
                      </c:pt>
                      <c:pt idx="660" formatCode="m/d/yyyy">
                        <c:v>44504</c:v>
                      </c:pt>
                      <c:pt idx="661" formatCode="m/d/yyyy">
                        <c:v>44505</c:v>
                      </c:pt>
                      <c:pt idx="662" formatCode="m/d/yyyy">
                        <c:v>44506</c:v>
                      </c:pt>
                      <c:pt idx="663" formatCode="m/d/yyyy">
                        <c:v>44507</c:v>
                      </c:pt>
                      <c:pt idx="664" formatCode="m/d/yyyy">
                        <c:v>44508</c:v>
                      </c:pt>
                      <c:pt idx="665" formatCode="m/d/yyyy">
                        <c:v>44509</c:v>
                      </c:pt>
                      <c:pt idx="666" formatCode="m/d/yyyy">
                        <c:v>44510</c:v>
                      </c:pt>
                      <c:pt idx="667" formatCode="m/d/yyyy">
                        <c:v>44511</c:v>
                      </c:pt>
                      <c:pt idx="668" formatCode="m/d/yyyy">
                        <c:v>44512</c:v>
                      </c:pt>
                      <c:pt idx="669" formatCode="m/d/yyyy">
                        <c:v>44513</c:v>
                      </c:pt>
                      <c:pt idx="670" formatCode="m/d/yyyy">
                        <c:v>44514</c:v>
                      </c:pt>
                      <c:pt idx="671" formatCode="m/d/yyyy">
                        <c:v>44515</c:v>
                      </c:pt>
                      <c:pt idx="672" formatCode="m/d/yyyy">
                        <c:v>44516</c:v>
                      </c:pt>
                      <c:pt idx="673" formatCode="m/d/yyyy">
                        <c:v>44517</c:v>
                      </c:pt>
                      <c:pt idx="674" formatCode="m/d/yyyy">
                        <c:v>44518</c:v>
                      </c:pt>
                      <c:pt idx="675" formatCode="m/d/yyyy">
                        <c:v>44519</c:v>
                      </c:pt>
                      <c:pt idx="676" formatCode="m/d/yyyy">
                        <c:v>44520</c:v>
                      </c:pt>
                      <c:pt idx="677" formatCode="m/d/yyyy">
                        <c:v>44521</c:v>
                      </c:pt>
                      <c:pt idx="678" formatCode="m/d/yyyy">
                        <c:v>44522</c:v>
                      </c:pt>
                      <c:pt idx="679" formatCode="m/d/yyyy">
                        <c:v>44523</c:v>
                      </c:pt>
                      <c:pt idx="680" formatCode="m/d/yyyy">
                        <c:v>44524</c:v>
                      </c:pt>
                      <c:pt idx="681" formatCode="m/d/yyyy">
                        <c:v>44525</c:v>
                      </c:pt>
                      <c:pt idx="682" formatCode="m/d/yyyy">
                        <c:v>44526</c:v>
                      </c:pt>
                      <c:pt idx="683" formatCode="m/d/yyyy">
                        <c:v>44527</c:v>
                      </c:pt>
                      <c:pt idx="684" formatCode="m/d/yyyy">
                        <c:v>44528</c:v>
                      </c:pt>
                      <c:pt idx="685" formatCode="m/d/yyyy">
                        <c:v>44529</c:v>
                      </c:pt>
                      <c:pt idx="686" formatCode="m/d/yyyy">
                        <c:v>44530</c:v>
                      </c:pt>
                      <c:pt idx="687" formatCode="m/d/yyyy">
                        <c:v>44531</c:v>
                      </c:pt>
                      <c:pt idx="688" formatCode="m/d/yyyy">
                        <c:v>44532</c:v>
                      </c:pt>
                      <c:pt idx="689" formatCode="m/d/yyyy">
                        <c:v>44533</c:v>
                      </c:pt>
                      <c:pt idx="690" formatCode="m/d/yyyy">
                        <c:v>44534</c:v>
                      </c:pt>
                      <c:pt idx="691" formatCode="m/d/yyyy">
                        <c:v>44535</c:v>
                      </c:pt>
                      <c:pt idx="692" formatCode="m/d/yyyy">
                        <c:v>44536</c:v>
                      </c:pt>
                      <c:pt idx="693" formatCode="m/d/yyyy">
                        <c:v>44537</c:v>
                      </c:pt>
                      <c:pt idx="694" formatCode="m/d/yyyy">
                        <c:v>44538</c:v>
                      </c:pt>
                      <c:pt idx="695" formatCode="m/d/yyyy">
                        <c:v>44539</c:v>
                      </c:pt>
                      <c:pt idx="696" formatCode="m/d/yyyy">
                        <c:v>44540</c:v>
                      </c:pt>
                      <c:pt idx="697" formatCode="m/d/yyyy">
                        <c:v>44541</c:v>
                      </c:pt>
                      <c:pt idx="698" formatCode="m/d/yyyy">
                        <c:v>44542</c:v>
                      </c:pt>
                      <c:pt idx="699" formatCode="m/d/yyyy">
                        <c:v>44543</c:v>
                      </c:pt>
                      <c:pt idx="700" formatCode="m/d/yyyy">
                        <c:v>44544</c:v>
                      </c:pt>
                      <c:pt idx="701" formatCode="m/d/yyyy">
                        <c:v>44545</c:v>
                      </c:pt>
                      <c:pt idx="702" formatCode="m/d/yyyy">
                        <c:v>44546</c:v>
                      </c:pt>
                      <c:pt idx="703" formatCode="m/d/yyyy">
                        <c:v>44547</c:v>
                      </c:pt>
                      <c:pt idx="704" formatCode="m/d/yyyy">
                        <c:v>44548</c:v>
                      </c:pt>
                      <c:pt idx="705" formatCode="m/d/yyyy">
                        <c:v>44549</c:v>
                      </c:pt>
                      <c:pt idx="706" formatCode="m/d/yyyy">
                        <c:v>44550</c:v>
                      </c:pt>
                      <c:pt idx="707" formatCode="m/d/yyyy">
                        <c:v>44551</c:v>
                      </c:pt>
                      <c:pt idx="708" formatCode="m/d/yyyy">
                        <c:v>44552</c:v>
                      </c:pt>
                      <c:pt idx="709" formatCode="m/d/yyyy">
                        <c:v>44553</c:v>
                      </c:pt>
                      <c:pt idx="710" formatCode="m/d/yyyy">
                        <c:v>44554</c:v>
                      </c:pt>
                      <c:pt idx="711" formatCode="m/d/yyyy">
                        <c:v>44555</c:v>
                      </c:pt>
                      <c:pt idx="712" formatCode="m/d/yyyy">
                        <c:v>44556</c:v>
                      </c:pt>
                      <c:pt idx="713" formatCode="m/d/yyyy">
                        <c:v>44557</c:v>
                      </c:pt>
                      <c:pt idx="714" formatCode="m/d/yyyy">
                        <c:v>44558</c:v>
                      </c:pt>
                      <c:pt idx="715" formatCode="m/d/yyyy">
                        <c:v>44559</c:v>
                      </c:pt>
                      <c:pt idx="716" formatCode="m/d/yyyy">
                        <c:v>44560</c:v>
                      </c:pt>
                      <c:pt idx="717" formatCode="m/d/yyyy">
                        <c:v>44561</c:v>
                      </c:pt>
                      <c:pt idx="718" formatCode="m/d/yyyy">
                        <c:v>44562</c:v>
                      </c:pt>
                      <c:pt idx="719" formatCode="m/d/yyyy">
                        <c:v>44563</c:v>
                      </c:pt>
                      <c:pt idx="720" formatCode="m/d/yyyy">
                        <c:v>44564</c:v>
                      </c:pt>
                      <c:pt idx="721" formatCode="m/d/yyyy">
                        <c:v>44565</c:v>
                      </c:pt>
                      <c:pt idx="722" formatCode="m/d/yyyy">
                        <c:v>44566</c:v>
                      </c:pt>
                      <c:pt idx="723" formatCode="m/d/yyyy">
                        <c:v>44567</c:v>
                      </c:pt>
                      <c:pt idx="724" formatCode="m/d/yyyy">
                        <c:v>44568</c:v>
                      </c:pt>
                      <c:pt idx="725" formatCode="m/d/yyyy">
                        <c:v>44569</c:v>
                      </c:pt>
                      <c:pt idx="726" formatCode="m/d/yyyy">
                        <c:v>44570</c:v>
                      </c:pt>
                      <c:pt idx="727" formatCode="m/d/yyyy">
                        <c:v>44571</c:v>
                      </c:pt>
                      <c:pt idx="728" formatCode="m/d/yyyy">
                        <c:v>44572</c:v>
                      </c:pt>
                      <c:pt idx="729" formatCode="m/d/yyyy">
                        <c:v>44573</c:v>
                      </c:pt>
                      <c:pt idx="730" formatCode="m/d/yyyy">
                        <c:v>44574</c:v>
                      </c:pt>
                      <c:pt idx="731" formatCode="m/d/yyyy">
                        <c:v>44575</c:v>
                      </c:pt>
                      <c:pt idx="732" formatCode="m/d/yyyy">
                        <c:v>44576</c:v>
                      </c:pt>
                      <c:pt idx="733" formatCode="m/d/yyyy">
                        <c:v>44577</c:v>
                      </c:pt>
                      <c:pt idx="734" formatCode="m/d/yyyy">
                        <c:v>44578</c:v>
                      </c:pt>
                      <c:pt idx="735" formatCode="m/d/yyyy">
                        <c:v>44579</c:v>
                      </c:pt>
                      <c:pt idx="736" formatCode="m/d/yyyy">
                        <c:v>44580</c:v>
                      </c:pt>
                      <c:pt idx="737" formatCode="m/d/yyyy">
                        <c:v>44581</c:v>
                      </c:pt>
                      <c:pt idx="738" formatCode="m/d/yyyy">
                        <c:v>44582</c:v>
                      </c:pt>
                      <c:pt idx="739" formatCode="m/d/yyyy">
                        <c:v>44583</c:v>
                      </c:pt>
                      <c:pt idx="740" formatCode="m/d/yyyy">
                        <c:v>44584</c:v>
                      </c:pt>
                      <c:pt idx="741" formatCode="m/d/yyyy">
                        <c:v>44585</c:v>
                      </c:pt>
                      <c:pt idx="742" formatCode="m/d/yyyy">
                        <c:v>44586</c:v>
                      </c:pt>
                      <c:pt idx="743" formatCode="m/d/yyyy">
                        <c:v>44587</c:v>
                      </c:pt>
                      <c:pt idx="744" formatCode="m/d/yyyy">
                        <c:v>44588</c:v>
                      </c:pt>
                      <c:pt idx="745" formatCode="m/d/yyyy">
                        <c:v>44589</c:v>
                      </c:pt>
                      <c:pt idx="746" formatCode="m/d/yyyy">
                        <c:v>44590</c:v>
                      </c:pt>
                      <c:pt idx="747" formatCode="m/d/yyyy">
                        <c:v>44591</c:v>
                      </c:pt>
                      <c:pt idx="748" formatCode="m/d/yyyy">
                        <c:v>44592</c:v>
                      </c:pt>
                      <c:pt idx="749" formatCode="m/d/yyyy">
                        <c:v>44593</c:v>
                      </c:pt>
                      <c:pt idx="750" formatCode="m/d/yyyy">
                        <c:v>44594</c:v>
                      </c:pt>
                      <c:pt idx="751" formatCode="m/d/yyyy">
                        <c:v>44595</c:v>
                      </c:pt>
                      <c:pt idx="752" formatCode="m/d/yyyy">
                        <c:v>44596</c:v>
                      </c:pt>
                      <c:pt idx="753" formatCode="m/d/yyyy">
                        <c:v>44597</c:v>
                      </c:pt>
                      <c:pt idx="754" formatCode="m/d/yyyy">
                        <c:v>44598</c:v>
                      </c:pt>
                      <c:pt idx="755" formatCode="m/d/yyyy">
                        <c:v>44599</c:v>
                      </c:pt>
                      <c:pt idx="756" formatCode="m/d/yyyy">
                        <c:v>44600</c:v>
                      </c:pt>
                      <c:pt idx="757" formatCode="m/d/yyyy">
                        <c:v>44601</c:v>
                      </c:pt>
                      <c:pt idx="758" formatCode="m/d/yyyy">
                        <c:v>44602</c:v>
                      </c:pt>
                      <c:pt idx="759" formatCode="m/d/yyyy">
                        <c:v>44603</c:v>
                      </c:pt>
                      <c:pt idx="760" formatCode="m/d/yyyy">
                        <c:v>44604</c:v>
                      </c:pt>
                      <c:pt idx="761" formatCode="m/d/yyyy">
                        <c:v>44605</c:v>
                      </c:pt>
                      <c:pt idx="762" formatCode="m/d/yyyy">
                        <c:v>44606</c:v>
                      </c:pt>
                      <c:pt idx="763" formatCode="m/d/yyyy">
                        <c:v>44607</c:v>
                      </c:pt>
                      <c:pt idx="764" formatCode="m/d/yyyy">
                        <c:v>44608</c:v>
                      </c:pt>
                      <c:pt idx="765" formatCode="m/d/yyyy">
                        <c:v>44609</c:v>
                      </c:pt>
                      <c:pt idx="766" formatCode="m/d/yyyy">
                        <c:v>44610</c:v>
                      </c:pt>
                      <c:pt idx="767" formatCode="m/d/yyyy">
                        <c:v>44611</c:v>
                      </c:pt>
                      <c:pt idx="768" formatCode="m/d/yyyy">
                        <c:v>44612</c:v>
                      </c:pt>
                      <c:pt idx="769" formatCode="m/d/yyyy">
                        <c:v>44613</c:v>
                      </c:pt>
                      <c:pt idx="770" formatCode="m/d/yyyy">
                        <c:v>44614</c:v>
                      </c:pt>
                      <c:pt idx="771" formatCode="m/d/yyyy">
                        <c:v>44615</c:v>
                      </c:pt>
                      <c:pt idx="772" formatCode="m/d/yyyy">
                        <c:v>44616</c:v>
                      </c:pt>
                      <c:pt idx="773" formatCode="m/d/yyyy">
                        <c:v>44617</c:v>
                      </c:pt>
                      <c:pt idx="774" formatCode="m/d/yyyy">
                        <c:v>44618</c:v>
                      </c:pt>
                      <c:pt idx="775" formatCode="m/d/yyyy">
                        <c:v>44619</c:v>
                      </c:pt>
                      <c:pt idx="776" formatCode="m/d/yyyy">
                        <c:v>44620</c:v>
                      </c:pt>
                      <c:pt idx="777" formatCode="m/d/yyyy">
                        <c:v>44621</c:v>
                      </c:pt>
                      <c:pt idx="778" formatCode="m/d/yyyy">
                        <c:v>44622</c:v>
                      </c:pt>
                      <c:pt idx="779" formatCode="m/d/yyyy">
                        <c:v>44623</c:v>
                      </c:pt>
                      <c:pt idx="780" formatCode="m/d/yyyy">
                        <c:v>44624</c:v>
                      </c:pt>
                      <c:pt idx="781" formatCode="m/d/yyyy">
                        <c:v>44625</c:v>
                      </c:pt>
                      <c:pt idx="782" formatCode="m/d/yyyy">
                        <c:v>44626</c:v>
                      </c:pt>
                      <c:pt idx="783" formatCode="m/d/yyyy">
                        <c:v>44627</c:v>
                      </c:pt>
                      <c:pt idx="784" formatCode="m/d/yyyy">
                        <c:v>44628</c:v>
                      </c:pt>
                      <c:pt idx="785" formatCode="m/d/yyyy">
                        <c:v>44629</c:v>
                      </c:pt>
                      <c:pt idx="786" formatCode="m/d/yyyy">
                        <c:v>44630</c:v>
                      </c:pt>
                      <c:pt idx="787" formatCode="m/d/yyyy">
                        <c:v>44631</c:v>
                      </c:pt>
                      <c:pt idx="788" formatCode="m/d/yyyy">
                        <c:v>44632</c:v>
                      </c:pt>
                      <c:pt idx="789" formatCode="m/d/yyyy">
                        <c:v>44633</c:v>
                      </c:pt>
                      <c:pt idx="790" formatCode="m/d/yyyy">
                        <c:v>44634</c:v>
                      </c:pt>
                      <c:pt idx="791" formatCode="m/d/yyyy">
                        <c:v>44635</c:v>
                      </c:pt>
                      <c:pt idx="792" formatCode="m/d/yyyy">
                        <c:v>44636</c:v>
                      </c:pt>
                      <c:pt idx="793" formatCode="m/d/yyyy">
                        <c:v>44637</c:v>
                      </c:pt>
                      <c:pt idx="794" formatCode="m/d/yyyy">
                        <c:v>44638</c:v>
                      </c:pt>
                      <c:pt idx="795" formatCode="m/d/yyyy">
                        <c:v>44639</c:v>
                      </c:pt>
                      <c:pt idx="796" formatCode="m/d/yyyy">
                        <c:v>44640</c:v>
                      </c:pt>
                      <c:pt idx="797" formatCode="m/d/yyyy">
                        <c:v>44641</c:v>
                      </c:pt>
                      <c:pt idx="798" formatCode="m/d/yyyy">
                        <c:v>44642</c:v>
                      </c:pt>
                      <c:pt idx="799" formatCode="m/d/yyyy">
                        <c:v>44643</c:v>
                      </c:pt>
                      <c:pt idx="800" formatCode="m/d/yyyy">
                        <c:v>44644</c:v>
                      </c:pt>
                      <c:pt idx="801" formatCode="m/d/yyyy">
                        <c:v>44645</c:v>
                      </c:pt>
                      <c:pt idx="802" formatCode="m/d/yyyy">
                        <c:v>44646</c:v>
                      </c:pt>
                      <c:pt idx="803" formatCode="m/d/yyyy">
                        <c:v>44647</c:v>
                      </c:pt>
                      <c:pt idx="804" formatCode="m/d/yyyy">
                        <c:v>44648</c:v>
                      </c:pt>
                      <c:pt idx="805" formatCode="m/d/yyyy">
                        <c:v>44649</c:v>
                      </c:pt>
                      <c:pt idx="806" formatCode="m/d/yyyy">
                        <c:v>44650</c:v>
                      </c:pt>
                      <c:pt idx="807" formatCode="m/d/yyyy">
                        <c:v>44651</c:v>
                      </c:pt>
                      <c:pt idx="808" formatCode="m/d/yyyy">
                        <c:v>44652</c:v>
                      </c:pt>
                      <c:pt idx="809" formatCode="m/d/yyyy">
                        <c:v>44653</c:v>
                      </c:pt>
                      <c:pt idx="810" formatCode="m/d/yyyy">
                        <c:v>44654</c:v>
                      </c:pt>
                      <c:pt idx="811" formatCode="m/d/yyyy">
                        <c:v>44655</c:v>
                      </c:pt>
                      <c:pt idx="812" formatCode="m/d/yyyy">
                        <c:v>44656</c:v>
                      </c:pt>
                      <c:pt idx="813" formatCode="m/d/yyyy">
                        <c:v>44657</c:v>
                      </c:pt>
                      <c:pt idx="814" formatCode="m/d/yyyy">
                        <c:v>44658</c:v>
                      </c:pt>
                      <c:pt idx="815" formatCode="m/d/yyyy">
                        <c:v>44659</c:v>
                      </c:pt>
                      <c:pt idx="816" formatCode="m/d/yyyy">
                        <c:v>44660</c:v>
                      </c:pt>
                      <c:pt idx="817" formatCode="m/d/yyyy">
                        <c:v>44661</c:v>
                      </c:pt>
                      <c:pt idx="818" formatCode="m/d/yyyy">
                        <c:v>44662</c:v>
                      </c:pt>
                      <c:pt idx="819" formatCode="m/d/yyyy">
                        <c:v>44663</c:v>
                      </c:pt>
                      <c:pt idx="820" formatCode="m/d/yyyy">
                        <c:v>44664</c:v>
                      </c:pt>
                      <c:pt idx="821" formatCode="m/d/yyyy">
                        <c:v>44665</c:v>
                      </c:pt>
                      <c:pt idx="822" formatCode="m/d/yyyy">
                        <c:v>44666</c:v>
                      </c:pt>
                      <c:pt idx="823" formatCode="m/d/yyyy">
                        <c:v>44667</c:v>
                      </c:pt>
                      <c:pt idx="824" formatCode="m/d/yyyy">
                        <c:v>44668</c:v>
                      </c:pt>
                      <c:pt idx="825" formatCode="m/d/yyyy">
                        <c:v>44669</c:v>
                      </c:pt>
                      <c:pt idx="826" formatCode="m/d/yyyy">
                        <c:v>44670</c:v>
                      </c:pt>
                      <c:pt idx="827" formatCode="m/d/yyyy">
                        <c:v>44671</c:v>
                      </c:pt>
                      <c:pt idx="828" formatCode="m/d/yyyy">
                        <c:v>44672</c:v>
                      </c:pt>
                      <c:pt idx="829" formatCode="m/d/yyyy">
                        <c:v>44673</c:v>
                      </c:pt>
                      <c:pt idx="830" formatCode="m/d/yyyy">
                        <c:v>44674</c:v>
                      </c:pt>
                      <c:pt idx="831" formatCode="m/d/yyyy">
                        <c:v>44675</c:v>
                      </c:pt>
                      <c:pt idx="832" formatCode="m/d/yyyy">
                        <c:v>44676</c:v>
                      </c:pt>
                      <c:pt idx="833" formatCode="m/d/yyyy">
                        <c:v>44677</c:v>
                      </c:pt>
                      <c:pt idx="834" formatCode="m/d/yyyy">
                        <c:v>44678</c:v>
                      </c:pt>
                      <c:pt idx="835" formatCode="m/d/yyyy">
                        <c:v>44679</c:v>
                      </c:pt>
                      <c:pt idx="836" formatCode="m/d/yyyy">
                        <c:v>44680</c:v>
                      </c:pt>
                      <c:pt idx="837" formatCode="m/d/yyyy">
                        <c:v>44681</c:v>
                      </c:pt>
                      <c:pt idx="838" formatCode="m/d/yyyy">
                        <c:v>44682</c:v>
                      </c:pt>
                      <c:pt idx="839" formatCode="m/d/yyyy">
                        <c:v>44683</c:v>
                      </c:pt>
                      <c:pt idx="840" formatCode="m/d/yyyy">
                        <c:v>44684</c:v>
                      </c:pt>
                      <c:pt idx="841" formatCode="m/d/yyyy">
                        <c:v>44685</c:v>
                      </c:pt>
                      <c:pt idx="842" formatCode="m/d/yyyy">
                        <c:v>44686</c:v>
                      </c:pt>
                      <c:pt idx="843" formatCode="m/d/yyyy">
                        <c:v>44687</c:v>
                      </c:pt>
                      <c:pt idx="844" formatCode="m/d/yyyy">
                        <c:v>44688</c:v>
                      </c:pt>
                      <c:pt idx="845" formatCode="m/d/yyyy">
                        <c:v>44689</c:v>
                      </c:pt>
                      <c:pt idx="846" formatCode="m/d/yyyy">
                        <c:v>44690</c:v>
                      </c:pt>
                      <c:pt idx="847" formatCode="m/d/yyyy">
                        <c:v>44691</c:v>
                      </c:pt>
                      <c:pt idx="848" formatCode="m/d/yyyy">
                        <c:v>44692</c:v>
                      </c:pt>
                      <c:pt idx="849" formatCode="m/d/yyyy">
                        <c:v>44693</c:v>
                      </c:pt>
                      <c:pt idx="850" formatCode="m/d/yyyy">
                        <c:v>44694</c:v>
                      </c:pt>
                      <c:pt idx="851" formatCode="m/d/yyyy">
                        <c:v>44695</c:v>
                      </c:pt>
                      <c:pt idx="852" formatCode="m/d/yyyy">
                        <c:v>44696</c:v>
                      </c:pt>
                      <c:pt idx="853" formatCode="m/d/yyyy">
                        <c:v>44697</c:v>
                      </c:pt>
                      <c:pt idx="854" formatCode="m/d/yyyy">
                        <c:v>44698</c:v>
                      </c:pt>
                      <c:pt idx="855" formatCode="m/d/yyyy">
                        <c:v>44699</c:v>
                      </c:pt>
                      <c:pt idx="856" formatCode="m/d/yyyy">
                        <c:v>44700</c:v>
                      </c:pt>
                      <c:pt idx="857" formatCode="m/d/yyyy">
                        <c:v>44701</c:v>
                      </c:pt>
                      <c:pt idx="858" formatCode="m/d/yyyy">
                        <c:v>44702</c:v>
                      </c:pt>
                      <c:pt idx="859" formatCode="m/d/yyyy">
                        <c:v>44703</c:v>
                      </c:pt>
                      <c:pt idx="860" formatCode="m/d/yyyy">
                        <c:v>44704</c:v>
                      </c:pt>
                      <c:pt idx="861" formatCode="m/d/yyyy">
                        <c:v>44705</c:v>
                      </c:pt>
                      <c:pt idx="862" formatCode="m/d/yyyy">
                        <c:v>44706</c:v>
                      </c:pt>
                      <c:pt idx="863" formatCode="m/d/yyyy">
                        <c:v>44707</c:v>
                      </c:pt>
                      <c:pt idx="864" formatCode="m/d/yyyy">
                        <c:v>44708</c:v>
                      </c:pt>
                      <c:pt idx="865" formatCode="m/d/yyyy">
                        <c:v>44709</c:v>
                      </c:pt>
                      <c:pt idx="866" formatCode="m/d/yyyy">
                        <c:v>44710</c:v>
                      </c:pt>
                      <c:pt idx="867" formatCode="m/d/yyyy">
                        <c:v>44711</c:v>
                      </c:pt>
                      <c:pt idx="868" formatCode="m/d/yyyy">
                        <c:v>44712</c:v>
                      </c:pt>
                      <c:pt idx="869" formatCode="m/d/yyyy">
                        <c:v>44713</c:v>
                      </c:pt>
                      <c:pt idx="870" formatCode="m/d/yyyy">
                        <c:v>44714</c:v>
                      </c:pt>
                      <c:pt idx="871" formatCode="m/d/yyyy">
                        <c:v>44715</c:v>
                      </c:pt>
                      <c:pt idx="872" formatCode="m/d/yyyy">
                        <c:v>44716</c:v>
                      </c:pt>
                      <c:pt idx="873" formatCode="m/d/yyyy">
                        <c:v>44717</c:v>
                      </c:pt>
                      <c:pt idx="874" formatCode="m/d/yyyy">
                        <c:v>44718</c:v>
                      </c:pt>
                      <c:pt idx="875" formatCode="m/d/yyyy">
                        <c:v>44719</c:v>
                      </c:pt>
                      <c:pt idx="876" formatCode="m/d/yyyy">
                        <c:v>44720</c:v>
                      </c:pt>
                      <c:pt idx="877" formatCode="m/d/yyyy">
                        <c:v>44721</c:v>
                      </c:pt>
                      <c:pt idx="878" formatCode="m/d/yyyy">
                        <c:v>44722</c:v>
                      </c:pt>
                      <c:pt idx="879" formatCode="m/d/yyyy">
                        <c:v>44723</c:v>
                      </c:pt>
                      <c:pt idx="880" formatCode="m/d/yyyy">
                        <c:v>44724</c:v>
                      </c:pt>
                      <c:pt idx="881" formatCode="m/d/yyyy">
                        <c:v>44725</c:v>
                      </c:pt>
                      <c:pt idx="882" formatCode="m/d/yyyy">
                        <c:v>44726</c:v>
                      </c:pt>
                      <c:pt idx="883" formatCode="m/d/yyyy">
                        <c:v>44727</c:v>
                      </c:pt>
                      <c:pt idx="884" formatCode="m/d/yyyy">
                        <c:v>44728</c:v>
                      </c:pt>
                      <c:pt idx="885" formatCode="m/d/yyyy">
                        <c:v>44729</c:v>
                      </c:pt>
                      <c:pt idx="886" formatCode="m/d/yyyy">
                        <c:v>44730</c:v>
                      </c:pt>
                      <c:pt idx="887" formatCode="m/d/yyyy">
                        <c:v>44731</c:v>
                      </c:pt>
                      <c:pt idx="888" formatCode="m/d/yyyy">
                        <c:v>44732</c:v>
                      </c:pt>
                      <c:pt idx="889" formatCode="m/d/yyyy">
                        <c:v>44733</c:v>
                      </c:pt>
                      <c:pt idx="890" formatCode="m/d/yyyy">
                        <c:v>44734</c:v>
                      </c:pt>
                      <c:pt idx="891" formatCode="m/d/yyyy">
                        <c:v>44735</c:v>
                      </c:pt>
                      <c:pt idx="892" formatCode="m/d/yyyy">
                        <c:v>44736</c:v>
                      </c:pt>
                      <c:pt idx="893" formatCode="m/d/yyyy">
                        <c:v>44737</c:v>
                      </c:pt>
                      <c:pt idx="894" formatCode="m/d/yyyy">
                        <c:v>44738</c:v>
                      </c:pt>
                      <c:pt idx="895" formatCode="m/d/yyyy">
                        <c:v>44739</c:v>
                      </c:pt>
                      <c:pt idx="896" formatCode="m/d/yyyy">
                        <c:v>44740</c:v>
                      </c:pt>
                      <c:pt idx="897" formatCode="m/d/yyyy">
                        <c:v>44741</c:v>
                      </c:pt>
                      <c:pt idx="898" formatCode="m/d/yyyy">
                        <c:v>44742</c:v>
                      </c:pt>
                      <c:pt idx="899" formatCode="m/d/yyyy">
                        <c:v>44743</c:v>
                      </c:pt>
                      <c:pt idx="900" formatCode="m/d/yyyy">
                        <c:v>44744</c:v>
                      </c:pt>
                      <c:pt idx="901" formatCode="m/d/yyyy">
                        <c:v>44745</c:v>
                      </c:pt>
                      <c:pt idx="902" formatCode="m/d/yyyy">
                        <c:v>44746</c:v>
                      </c:pt>
                      <c:pt idx="903" formatCode="m/d/yyyy">
                        <c:v>44747</c:v>
                      </c:pt>
                      <c:pt idx="904" formatCode="m/d/yyyy">
                        <c:v>44748</c:v>
                      </c:pt>
                      <c:pt idx="905" formatCode="m/d/yyyy">
                        <c:v>44749</c:v>
                      </c:pt>
                      <c:pt idx="906" formatCode="m/d/yyyy">
                        <c:v>44750</c:v>
                      </c:pt>
                      <c:pt idx="907" formatCode="m/d/yyyy">
                        <c:v>44751</c:v>
                      </c:pt>
                      <c:pt idx="908" formatCode="m/d/yyyy">
                        <c:v>44752</c:v>
                      </c:pt>
                      <c:pt idx="909" formatCode="m/d/yyyy">
                        <c:v>44753</c:v>
                      </c:pt>
                      <c:pt idx="910" formatCode="m/d/yyyy">
                        <c:v>44754</c:v>
                      </c:pt>
                      <c:pt idx="911" formatCode="m/d/yyyy">
                        <c:v>44755</c:v>
                      </c:pt>
                      <c:pt idx="912" formatCode="m/d/yyyy">
                        <c:v>44756</c:v>
                      </c:pt>
                      <c:pt idx="913" formatCode="m/d/yyyy">
                        <c:v>44757</c:v>
                      </c:pt>
                      <c:pt idx="914" formatCode="m/d/yyyy">
                        <c:v>44758</c:v>
                      </c:pt>
                      <c:pt idx="915" formatCode="m/d/yyyy">
                        <c:v>44759</c:v>
                      </c:pt>
                      <c:pt idx="916" formatCode="m/d/yyyy">
                        <c:v>44760</c:v>
                      </c:pt>
                      <c:pt idx="917" formatCode="m/d/yyyy">
                        <c:v>44761</c:v>
                      </c:pt>
                      <c:pt idx="918" formatCode="m/d/yyyy">
                        <c:v>44762</c:v>
                      </c:pt>
                      <c:pt idx="919" formatCode="m/d/yyyy">
                        <c:v>44763</c:v>
                      </c:pt>
                      <c:pt idx="920" formatCode="m/d/yyyy">
                        <c:v>44764</c:v>
                      </c:pt>
                      <c:pt idx="921" formatCode="m/d/yyyy">
                        <c:v>44765</c:v>
                      </c:pt>
                      <c:pt idx="922" formatCode="m/d/yyyy">
                        <c:v>44766</c:v>
                      </c:pt>
                      <c:pt idx="923" formatCode="m/d/yyyy">
                        <c:v>44767</c:v>
                      </c:pt>
                      <c:pt idx="924" formatCode="m/d/yyyy">
                        <c:v>44768</c:v>
                      </c:pt>
                      <c:pt idx="925" formatCode="m/d/yyyy">
                        <c:v>44769</c:v>
                      </c:pt>
                      <c:pt idx="926" formatCode="m/d/yyyy">
                        <c:v>44770</c:v>
                      </c:pt>
                      <c:pt idx="927" formatCode="m/d/yyyy">
                        <c:v>44771</c:v>
                      </c:pt>
                      <c:pt idx="928" formatCode="m/d/yyyy">
                        <c:v>44772</c:v>
                      </c:pt>
                      <c:pt idx="929" formatCode="m/d/yyyy">
                        <c:v>44773</c:v>
                      </c:pt>
                      <c:pt idx="930" formatCode="m/d/yyyy">
                        <c:v>44774</c:v>
                      </c:pt>
                      <c:pt idx="931" formatCode="m/d/yyyy">
                        <c:v>44775</c:v>
                      </c:pt>
                      <c:pt idx="932" formatCode="m/d/yyyy">
                        <c:v>44776</c:v>
                      </c:pt>
                      <c:pt idx="933" formatCode="m/d/yyyy">
                        <c:v>44777</c:v>
                      </c:pt>
                      <c:pt idx="934" formatCode="m/d/yyyy">
                        <c:v>44778</c:v>
                      </c:pt>
                      <c:pt idx="935" formatCode="m/d/yyyy">
                        <c:v>44779</c:v>
                      </c:pt>
                      <c:pt idx="936" formatCode="m/d/yyyy">
                        <c:v>44780</c:v>
                      </c:pt>
                      <c:pt idx="937" formatCode="m/d/yyyy">
                        <c:v>44781</c:v>
                      </c:pt>
                      <c:pt idx="938" formatCode="m/d/yyyy">
                        <c:v>44782</c:v>
                      </c:pt>
                      <c:pt idx="939" formatCode="m/d/yyyy">
                        <c:v>44783</c:v>
                      </c:pt>
                      <c:pt idx="940" formatCode="m/d/yyyy">
                        <c:v>44784</c:v>
                      </c:pt>
                      <c:pt idx="941" formatCode="m/d/yyyy">
                        <c:v>44785</c:v>
                      </c:pt>
                      <c:pt idx="942" formatCode="m/d/yyyy">
                        <c:v>44786</c:v>
                      </c:pt>
                      <c:pt idx="943" formatCode="m/d/yyyy">
                        <c:v>44787</c:v>
                      </c:pt>
                      <c:pt idx="944" formatCode="m/d/yyyy">
                        <c:v>44788</c:v>
                      </c:pt>
                      <c:pt idx="945" formatCode="m/d/yyyy">
                        <c:v>44789</c:v>
                      </c:pt>
                      <c:pt idx="946" formatCode="m/d/yyyy">
                        <c:v>44790</c:v>
                      </c:pt>
                      <c:pt idx="947" formatCode="m/d/yyyy">
                        <c:v>44791</c:v>
                      </c:pt>
                      <c:pt idx="948" formatCode="m/d/yyyy">
                        <c:v>44792</c:v>
                      </c:pt>
                      <c:pt idx="949" formatCode="m/d/yyyy">
                        <c:v>44793</c:v>
                      </c:pt>
                      <c:pt idx="950" formatCode="m/d/yyyy">
                        <c:v>44794</c:v>
                      </c:pt>
                      <c:pt idx="951" formatCode="m/d/yyyy">
                        <c:v>44795</c:v>
                      </c:pt>
                      <c:pt idx="952" formatCode="m/d/yyyy">
                        <c:v>44796</c:v>
                      </c:pt>
                      <c:pt idx="953" formatCode="m/d/yyyy">
                        <c:v>44797</c:v>
                      </c:pt>
                      <c:pt idx="954" formatCode="m/d/yyyy">
                        <c:v>44798</c:v>
                      </c:pt>
                      <c:pt idx="955" formatCode="m/d/yyyy">
                        <c:v>44799</c:v>
                      </c:pt>
                      <c:pt idx="956" formatCode="m/d/yyyy">
                        <c:v>44800</c:v>
                      </c:pt>
                      <c:pt idx="957" formatCode="m/d/yyyy">
                        <c:v>44801</c:v>
                      </c:pt>
                      <c:pt idx="958" formatCode="m/d/yyyy">
                        <c:v>44802</c:v>
                      </c:pt>
                      <c:pt idx="959" formatCode="m/d/yyyy">
                        <c:v>44803</c:v>
                      </c:pt>
                      <c:pt idx="960" formatCode="m/d/yyyy">
                        <c:v>44804</c:v>
                      </c:pt>
                      <c:pt idx="961" formatCode="m/d/yyyy">
                        <c:v>44805</c:v>
                      </c:pt>
                      <c:pt idx="962" formatCode="m/d/yyyy">
                        <c:v>44806</c:v>
                      </c:pt>
                      <c:pt idx="963" formatCode="m/d/yyyy">
                        <c:v>44807</c:v>
                      </c:pt>
                      <c:pt idx="964" formatCode="m/d/yyyy">
                        <c:v>44808</c:v>
                      </c:pt>
                      <c:pt idx="965" formatCode="m/d/yyyy">
                        <c:v>44809</c:v>
                      </c:pt>
                      <c:pt idx="966" formatCode="m/d/yyyy">
                        <c:v>44810</c:v>
                      </c:pt>
                      <c:pt idx="967" formatCode="m/d/yyyy">
                        <c:v>44811</c:v>
                      </c:pt>
                      <c:pt idx="968" formatCode="m/d/yyyy">
                        <c:v>44812</c:v>
                      </c:pt>
                      <c:pt idx="969" formatCode="m/d/yyyy">
                        <c:v>44813</c:v>
                      </c:pt>
                      <c:pt idx="970" formatCode="m/d/yyyy">
                        <c:v>44814</c:v>
                      </c:pt>
                      <c:pt idx="971" formatCode="m/d/yyyy">
                        <c:v>44815</c:v>
                      </c:pt>
                      <c:pt idx="972" formatCode="m/d/yyyy">
                        <c:v>44816</c:v>
                      </c:pt>
                      <c:pt idx="973" formatCode="m/d/yyyy">
                        <c:v>44817</c:v>
                      </c:pt>
                      <c:pt idx="974" formatCode="m/d/yyyy">
                        <c:v>44818</c:v>
                      </c:pt>
                      <c:pt idx="975" formatCode="m/d/yyyy">
                        <c:v>44819</c:v>
                      </c:pt>
                      <c:pt idx="976" formatCode="m/d/yyyy">
                        <c:v>44820</c:v>
                      </c:pt>
                      <c:pt idx="977" formatCode="m/d/yyyy">
                        <c:v>44821</c:v>
                      </c:pt>
                      <c:pt idx="978" formatCode="m/d/yyyy">
                        <c:v>44822</c:v>
                      </c:pt>
                      <c:pt idx="979" formatCode="m/d/yyyy">
                        <c:v>44823</c:v>
                      </c:pt>
                      <c:pt idx="980" formatCode="m/d/yyyy">
                        <c:v>44824</c:v>
                      </c:pt>
                      <c:pt idx="981" formatCode="m/d/yyyy">
                        <c:v>44825</c:v>
                      </c:pt>
                      <c:pt idx="982" formatCode="m/d/yyyy">
                        <c:v>44826</c:v>
                      </c:pt>
                      <c:pt idx="983" formatCode="m/d/yyyy">
                        <c:v>44827</c:v>
                      </c:pt>
                      <c:pt idx="984" formatCode="m/d/yyyy">
                        <c:v>44828</c:v>
                      </c:pt>
                      <c:pt idx="985" formatCode="m/d/yyyy">
                        <c:v>44829</c:v>
                      </c:pt>
                      <c:pt idx="986" formatCode="m/d/yyyy">
                        <c:v>44830</c:v>
                      </c:pt>
                      <c:pt idx="987" formatCode="m/d/yyyy">
                        <c:v>44831</c:v>
                      </c:pt>
                      <c:pt idx="988" formatCode="m/d/yyyy">
                        <c:v>44832</c:v>
                      </c:pt>
                      <c:pt idx="989" formatCode="m/d/yyyy">
                        <c:v>44833</c:v>
                      </c:pt>
                      <c:pt idx="990" formatCode="m/d/yyyy">
                        <c:v>44834</c:v>
                      </c:pt>
                      <c:pt idx="991" formatCode="m/d/yyyy">
                        <c:v>44835</c:v>
                      </c:pt>
                      <c:pt idx="992" formatCode="m/d/yyyy">
                        <c:v>44836</c:v>
                      </c:pt>
                      <c:pt idx="993" formatCode="m/d/yyyy">
                        <c:v>44837</c:v>
                      </c:pt>
                      <c:pt idx="994" formatCode="m/d/yyyy">
                        <c:v>44838</c:v>
                      </c:pt>
                      <c:pt idx="995" formatCode="m/d/yyyy">
                        <c:v>44839</c:v>
                      </c:pt>
                      <c:pt idx="996" formatCode="m/d/yyyy">
                        <c:v>44840</c:v>
                      </c:pt>
                      <c:pt idx="997" formatCode="m/d/yyyy">
                        <c:v>44841</c:v>
                      </c:pt>
                      <c:pt idx="998" formatCode="m/d/yyyy">
                        <c:v>44842</c:v>
                      </c:pt>
                      <c:pt idx="999" formatCode="m/d/yyyy">
                        <c:v>44843</c:v>
                      </c:pt>
                      <c:pt idx="1000" formatCode="m/d/yyyy">
                        <c:v>44844</c:v>
                      </c:pt>
                      <c:pt idx="1001" formatCode="m/d/yyyy">
                        <c:v>44845</c:v>
                      </c:pt>
                      <c:pt idx="1002" formatCode="m/d/yyyy">
                        <c:v>44846</c:v>
                      </c:pt>
                      <c:pt idx="1003" formatCode="m/d/yyyy">
                        <c:v>44847</c:v>
                      </c:pt>
                      <c:pt idx="1004" formatCode="m/d/yyyy">
                        <c:v>44848</c:v>
                      </c:pt>
                      <c:pt idx="1005" formatCode="m/d/yyyy">
                        <c:v>44849</c:v>
                      </c:pt>
                      <c:pt idx="1006" formatCode="m/d/yyyy">
                        <c:v>44850</c:v>
                      </c:pt>
                      <c:pt idx="1007" formatCode="m/d/yyyy">
                        <c:v>44851</c:v>
                      </c:pt>
                      <c:pt idx="1008" formatCode="m/d/yyyy">
                        <c:v>44852</c:v>
                      </c:pt>
                      <c:pt idx="1009" formatCode="m/d/yyyy">
                        <c:v>44853</c:v>
                      </c:pt>
                      <c:pt idx="1010" formatCode="m/d/yyyy">
                        <c:v>44854</c:v>
                      </c:pt>
                      <c:pt idx="1011" formatCode="m/d/yyyy">
                        <c:v>44855</c:v>
                      </c:pt>
                      <c:pt idx="1012" formatCode="m/d/yyyy">
                        <c:v>44856</c:v>
                      </c:pt>
                      <c:pt idx="1013" formatCode="m/d/yyyy">
                        <c:v>44857</c:v>
                      </c:pt>
                      <c:pt idx="1014" formatCode="m/d/yyyy">
                        <c:v>44858</c:v>
                      </c:pt>
                      <c:pt idx="1015" formatCode="m/d/yyyy">
                        <c:v>44859</c:v>
                      </c:pt>
                      <c:pt idx="1016" formatCode="m/d/yyyy">
                        <c:v>44860</c:v>
                      </c:pt>
                      <c:pt idx="1017" formatCode="m/d/yyyy">
                        <c:v>44861</c:v>
                      </c:pt>
                      <c:pt idx="1018" formatCode="m/d/yyyy">
                        <c:v>44862</c:v>
                      </c:pt>
                      <c:pt idx="1019" formatCode="m/d/yyyy">
                        <c:v>44863</c:v>
                      </c:pt>
                      <c:pt idx="1020" formatCode="m/d/yyyy">
                        <c:v>44864</c:v>
                      </c:pt>
                      <c:pt idx="1021" formatCode="m/d/yyyy">
                        <c:v>44865</c:v>
                      </c:pt>
                      <c:pt idx="1022" formatCode="m/d/yyyy">
                        <c:v>44866</c:v>
                      </c:pt>
                      <c:pt idx="1023" formatCode="m/d/yyyy">
                        <c:v>44867</c:v>
                      </c:pt>
                      <c:pt idx="1024" formatCode="m/d/yyyy">
                        <c:v>44868</c:v>
                      </c:pt>
                      <c:pt idx="1025" formatCode="m/d/yyyy">
                        <c:v>44869</c:v>
                      </c:pt>
                      <c:pt idx="1026" formatCode="m/d/yyyy">
                        <c:v>44870</c:v>
                      </c:pt>
                      <c:pt idx="1027" formatCode="m/d/yyyy">
                        <c:v>44871</c:v>
                      </c:pt>
                      <c:pt idx="1028" formatCode="m/d/yyyy">
                        <c:v>44872</c:v>
                      </c:pt>
                      <c:pt idx="1029" formatCode="m/d/yyyy">
                        <c:v>44873</c:v>
                      </c:pt>
                      <c:pt idx="1030" formatCode="m/d/yyyy">
                        <c:v>44874</c:v>
                      </c:pt>
                      <c:pt idx="1031" formatCode="m/d/yyyy">
                        <c:v>44875</c:v>
                      </c:pt>
                      <c:pt idx="1032" formatCode="m/d/yyyy">
                        <c:v>44876</c:v>
                      </c:pt>
                      <c:pt idx="1033" formatCode="m/d/yyyy">
                        <c:v>44877</c:v>
                      </c:pt>
                      <c:pt idx="1034" formatCode="m/d/yyyy">
                        <c:v>44878</c:v>
                      </c:pt>
                      <c:pt idx="1035" formatCode="m/d/yyyy">
                        <c:v>44879</c:v>
                      </c:pt>
                      <c:pt idx="1036" formatCode="m/d/yyyy">
                        <c:v>44880</c:v>
                      </c:pt>
                      <c:pt idx="1037" formatCode="m/d/yyyy">
                        <c:v>44881</c:v>
                      </c:pt>
                      <c:pt idx="1038" formatCode="m/d/yyyy">
                        <c:v>44882</c:v>
                      </c:pt>
                      <c:pt idx="1039" formatCode="m/d/yyyy">
                        <c:v>44883</c:v>
                      </c:pt>
                      <c:pt idx="1040" formatCode="m/d/yyyy">
                        <c:v>44884</c:v>
                      </c:pt>
                      <c:pt idx="1041" formatCode="m/d/yyyy">
                        <c:v>44885</c:v>
                      </c:pt>
                      <c:pt idx="1042" formatCode="m/d/yyyy">
                        <c:v>44886</c:v>
                      </c:pt>
                      <c:pt idx="1043" formatCode="m/d/yyyy">
                        <c:v>44887</c:v>
                      </c:pt>
                      <c:pt idx="1044" formatCode="m/d/yyyy">
                        <c:v>44888</c:v>
                      </c:pt>
                      <c:pt idx="1045" formatCode="m/d/yyyy">
                        <c:v>44889</c:v>
                      </c:pt>
                      <c:pt idx="1046" formatCode="m/d/yyyy">
                        <c:v>44890</c:v>
                      </c:pt>
                      <c:pt idx="1047" formatCode="m/d/yyyy">
                        <c:v>44891</c:v>
                      </c:pt>
                      <c:pt idx="1048" formatCode="m/d/yyyy">
                        <c:v>44892</c:v>
                      </c:pt>
                      <c:pt idx="1049" formatCode="m/d/yyyy">
                        <c:v>44893</c:v>
                      </c:pt>
                      <c:pt idx="1050" formatCode="m/d/yyyy">
                        <c:v>44894</c:v>
                      </c:pt>
                      <c:pt idx="1051" formatCode="m/d/yyyy">
                        <c:v>44895</c:v>
                      </c:pt>
                      <c:pt idx="1052" formatCode="m/d/yyyy">
                        <c:v>44896</c:v>
                      </c:pt>
                      <c:pt idx="1053" formatCode="m/d/yyyy">
                        <c:v>44897</c:v>
                      </c:pt>
                      <c:pt idx="1054" formatCode="m/d/yyyy">
                        <c:v>44898</c:v>
                      </c:pt>
                      <c:pt idx="1055" formatCode="m/d/yyyy">
                        <c:v>44899</c:v>
                      </c:pt>
                      <c:pt idx="1056" formatCode="m/d/yyyy">
                        <c:v>44900</c:v>
                      </c:pt>
                      <c:pt idx="1057" formatCode="m/d/yyyy">
                        <c:v>44901</c:v>
                      </c:pt>
                      <c:pt idx="1058" formatCode="m/d/yyyy">
                        <c:v>44902</c:v>
                      </c:pt>
                      <c:pt idx="1059" formatCode="m/d/yyyy">
                        <c:v>44903</c:v>
                      </c:pt>
                      <c:pt idx="1060" formatCode="m/d/yyyy">
                        <c:v>44904</c:v>
                      </c:pt>
                      <c:pt idx="1061" formatCode="m/d/yyyy">
                        <c:v>44905</c:v>
                      </c:pt>
                      <c:pt idx="1062" formatCode="m/d/yyyy">
                        <c:v>44906</c:v>
                      </c:pt>
                      <c:pt idx="1063" formatCode="m/d/yyyy">
                        <c:v>44907</c:v>
                      </c:pt>
                      <c:pt idx="1064" formatCode="m/d/yyyy">
                        <c:v>44908</c:v>
                      </c:pt>
                      <c:pt idx="1065" formatCode="m/d/yyyy">
                        <c:v>44909</c:v>
                      </c:pt>
                      <c:pt idx="1066" formatCode="m/d/yyyy">
                        <c:v>44910</c:v>
                      </c:pt>
                      <c:pt idx="1067" formatCode="m/d/yyyy">
                        <c:v>44911</c:v>
                      </c:pt>
                      <c:pt idx="1068" formatCode="m/d/yyyy">
                        <c:v>44912</c:v>
                      </c:pt>
                      <c:pt idx="1069" formatCode="m/d/yyyy">
                        <c:v>44913</c:v>
                      </c:pt>
                      <c:pt idx="1070" formatCode="m/d/yyyy">
                        <c:v>44914</c:v>
                      </c:pt>
                      <c:pt idx="1071" formatCode="m/d/yyyy">
                        <c:v>44915</c:v>
                      </c:pt>
                      <c:pt idx="1072" formatCode="m/d/yyyy">
                        <c:v>44916</c:v>
                      </c:pt>
                      <c:pt idx="1073" formatCode="m/d/yyyy">
                        <c:v>44917</c:v>
                      </c:pt>
                      <c:pt idx="1074" formatCode="m/d/yyyy">
                        <c:v>44918</c:v>
                      </c:pt>
                      <c:pt idx="1075" formatCode="m/d/yyyy">
                        <c:v>44919</c:v>
                      </c:pt>
                      <c:pt idx="1076" formatCode="m/d/yyyy">
                        <c:v>44920</c:v>
                      </c:pt>
                      <c:pt idx="1077" formatCode="m/d/yyyy">
                        <c:v>44921</c:v>
                      </c:pt>
                      <c:pt idx="1078" formatCode="m/d/yyyy">
                        <c:v>44922</c:v>
                      </c:pt>
                      <c:pt idx="1079" formatCode="m/d/yyyy">
                        <c:v>44923</c:v>
                      </c:pt>
                      <c:pt idx="1080" formatCode="m/d/yyyy">
                        <c:v>44924</c:v>
                      </c:pt>
                      <c:pt idx="1081" formatCode="m/d/yyyy">
                        <c:v>44925</c:v>
                      </c:pt>
                      <c:pt idx="1082" formatCode="m/d/yyyy">
                        <c:v>44926</c:v>
                      </c:pt>
                      <c:pt idx="1083" formatCode="m/d/yyyy">
                        <c:v>44927</c:v>
                      </c:pt>
                      <c:pt idx="1084" formatCode="m/d/yyyy">
                        <c:v>44928</c:v>
                      </c:pt>
                      <c:pt idx="1085" formatCode="m/d/yyyy">
                        <c:v>44929</c:v>
                      </c:pt>
                      <c:pt idx="1086" formatCode="m/d/yyyy">
                        <c:v>44930</c:v>
                      </c:pt>
                      <c:pt idx="1087" formatCode="m/d/yyyy">
                        <c:v>44931</c:v>
                      </c:pt>
                      <c:pt idx="1088" formatCode="m/d/yyyy">
                        <c:v>44932</c:v>
                      </c:pt>
                      <c:pt idx="1089" formatCode="m/d/yyyy">
                        <c:v>44933</c:v>
                      </c:pt>
                      <c:pt idx="1090" formatCode="m/d/yyyy">
                        <c:v>44934</c:v>
                      </c:pt>
                      <c:pt idx="1091" formatCode="m/d/yyyy">
                        <c:v>44935</c:v>
                      </c:pt>
                      <c:pt idx="1092" formatCode="m/d/yyyy">
                        <c:v>44936</c:v>
                      </c:pt>
                      <c:pt idx="1093" formatCode="m/d/yyyy">
                        <c:v>44937</c:v>
                      </c:pt>
                      <c:pt idx="1094" formatCode="m/d/yyyy">
                        <c:v>44938</c:v>
                      </c:pt>
                      <c:pt idx="1095" formatCode="m/d/yyyy">
                        <c:v>44939</c:v>
                      </c:pt>
                      <c:pt idx="1096" formatCode="m/d/yyyy">
                        <c:v>44940</c:v>
                      </c:pt>
                      <c:pt idx="1097" formatCode="m/d/yyyy">
                        <c:v>44941</c:v>
                      </c:pt>
                      <c:pt idx="1098" formatCode="m/d/yyyy">
                        <c:v>44942</c:v>
                      </c:pt>
                      <c:pt idx="1099" formatCode="m/d/yyyy">
                        <c:v>44943</c:v>
                      </c:pt>
                      <c:pt idx="1100" formatCode="m/d/yyyy">
                        <c:v>44944</c:v>
                      </c:pt>
                      <c:pt idx="1101" formatCode="m/d/yyyy">
                        <c:v>44945</c:v>
                      </c:pt>
                      <c:pt idx="1102" formatCode="m/d/yyyy">
                        <c:v>44946</c:v>
                      </c:pt>
                      <c:pt idx="1103" formatCode="m/d/yyyy">
                        <c:v>44947</c:v>
                      </c:pt>
                      <c:pt idx="1104" formatCode="m/d/yyyy">
                        <c:v>44948</c:v>
                      </c:pt>
                      <c:pt idx="1105" formatCode="m/d/yyyy">
                        <c:v>44949</c:v>
                      </c:pt>
                      <c:pt idx="1106" formatCode="m/d/yyyy">
                        <c:v>44950</c:v>
                      </c:pt>
                      <c:pt idx="1107" formatCode="m/d/yyyy">
                        <c:v>44951</c:v>
                      </c:pt>
                      <c:pt idx="1108" formatCode="m/d/yyyy">
                        <c:v>44952</c:v>
                      </c:pt>
                      <c:pt idx="1109" formatCode="m/d/yyyy">
                        <c:v>44953</c:v>
                      </c:pt>
                      <c:pt idx="1110" formatCode="m/d/yyyy">
                        <c:v>44954</c:v>
                      </c:pt>
                      <c:pt idx="1111" formatCode="m/d/yyyy">
                        <c:v>44955</c:v>
                      </c:pt>
                      <c:pt idx="1112" formatCode="m/d/yyyy">
                        <c:v>44956</c:v>
                      </c:pt>
                      <c:pt idx="1113" formatCode="m/d/yyyy">
                        <c:v>44957</c:v>
                      </c:pt>
                      <c:pt idx="1114" formatCode="m/d/yyyy">
                        <c:v>44958</c:v>
                      </c:pt>
                      <c:pt idx="1115" formatCode="m/d/yyyy">
                        <c:v>44959</c:v>
                      </c:pt>
                      <c:pt idx="1116" formatCode="m/d/yyyy">
                        <c:v>44960</c:v>
                      </c:pt>
                      <c:pt idx="1117" formatCode="m/d/yyyy">
                        <c:v>44961</c:v>
                      </c:pt>
                      <c:pt idx="1118" formatCode="m/d/yyyy">
                        <c:v>44962</c:v>
                      </c:pt>
                      <c:pt idx="1119" formatCode="m/d/yyyy">
                        <c:v>44963</c:v>
                      </c:pt>
                      <c:pt idx="1120" formatCode="m/d/yyyy">
                        <c:v>44964</c:v>
                      </c:pt>
                      <c:pt idx="1121" formatCode="m/d/yyyy">
                        <c:v>44965</c:v>
                      </c:pt>
                      <c:pt idx="1122" formatCode="m/d/yyyy">
                        <c:v>44966</c:v>
                      </c:pt>
                      <c:pt idx="1123" formatCode="m/d/yyyy">
                        <c:v>44967</c:v>
                      </c:pt>
                      <c:pt idx="1124" formatCode="m/d/yyyy">
                        <c:v>44968</c:v>
                      </c:pt>
                      <c:pt idx="1125" formatCode="m/d/yyyy">
                        <c:v>44969</c:v>
                      </c:pt>
                      <c:pt idx="1126" formatCode="m/d/yyyy">
                        <c:v>44970</c:v>
                      </c:pt>
                      <c:pt idx="1127" formatCode="m/d/yyyy">
                        <c:v>44971</c:v>
                      </c:pt>
                      <c:pt idx="1128" formatCode="m/d/yyyy">
                        <c:v>44972</c:v>
                      </c:pt>
                      <c:pt idx="1129" formatCode="m/d/yyyy">
                        <c:v>44973</c:v>
                      </c:pt>
                      <c:pt idx="1130" formatCode="m/d/yyyy">
                        <c:v>44974</c:v>
                      </c:pt>
                      <c:pt idx="1131" formatCode="m/d/yyyy">
                        <c:v>44975</c:v>
                      </c:pt>
                      <c:pt idx="1132" formatCode="m/d/yyyy">
                        <c:v>44976</c:v>
                      </c:pt>
                      <c:pt idx="1133" formatCode="m/d/yyyy">
                        <c:v>44977</c:v>
                      </c:pt>
                      <c:pt idx="1134" formatCode="m/d/yyyy">
                        <c:v>44978</c:v>
                      </c:pt>
                      <c:pt idx="1135" formatCode="m/d/yyyy">
                        <c:v>44979</c:v>
                      </c:pt>
                      <c:pt idx="1136" formatCode="m/d/yyyy">
                        <c:v>44980</c:v>
                      </c:pt>
                      <c:pt idx="1137" formatCode="m/d/yyyy">
                        <c:v>44981</c:v>
                      </c:pt>
                      <c:pt idx="1138" formatCode="m/d/yyyy">
                        <c:v>44982</c:v>
                      </c:pt>
                      <c:pt idx="1139" formatCode="m/d/yyyy">
                        <c:v>44983</c:v>
                      </c:pt>
                      <c:pt idx="1140" formatCode="m/d/yyyy">
                        <c:v>44984</c:v>
                      </c:pt>
                      <c:pt idx="1141" formatCode="m/d/yyyy">
                        <c:v>44985</c:v>
                      </c:pt>
                      <c:pt idx="1142" formatCode="m/d/yyyy">
                        <c:v>44986</c:v>
                      </c:pt>
                      <c:pt idx="1143" formatCode="m/d/yyyy">
                        <c:v>44987</c:v>
                      </c:pt>
                      <c:pt idx="1144" formatCode="m/d/yyyy">
                        <c:v>44988</c:v>
                      </c:pt>
                      <c:pt idx="1145" formatCode="m/d/yyyy">
                        <c:v>44989</c:v>
                      </c:pt>
                      <c:pt idx="1146" formatCode="m/d/yyyy">
                        <c:v>44990</c:v>
                      </c:pt>
                      <c:pt idx="1147" formatCode="m/d/yyyy">
                        <c:v>44991</c:v>
                      </c:pt>
                      <c:pt idx="1148" formatCode="m/d/yyyy">
                        <c:v>44992</c:v>
                      </c:pt>
                      <c:pt idx="1149" formatCode="m/d/yyyy">
                        <c:v>44993</c:v>
                      </c:pt>
                      <c:pt idx="1150" formatCode="m/d/yyyy">
                        <c:v>44994</c:v>
                      </c:pt>
                      <c:pt idx="1151" formatCode="m/d/yyyy">
                        <c:v>44995</c:v>
                      </c:pt>
                      <c:pt idx="1152" formatCode="m/d/yyyy">
                        <c:v>44996</c:v>
                      </c:pt>
                      <c:pt idx="1153" formatCode="m/d/yyyy">
                        <c:v>44997</c:v>
                      </c:pt>
                      <c:pt idx="1154" formatCode="m/d/yyyy">
                        <c:v>44998</c:v>
                      </c:pt>
                      <c:pt idx="1155" formatCode="m/d/yyyy">
                        <c:v>44999</c:v>
                      </c:pt>
                      <c:pt idx="1156" formatCode="m/d/yyyy">
                        <c:v>45000</c:v>
                      </c:pt>
                      <c:pt idx="1157" formatCode="m/d/yyyy">
                        <c:v>45001</c:v>
                      </c:pt>
                      <c:pt idx="1158" formatCode="m/d/yyyy">
                        <c:v>45002</c:v>
                      </c:pt>
                      <c:pt idx="1159" formatCode="m/d/yyyy">
                        <c:v>45003</c:v>
                      </c:pt>
                      <c:pt idx="1160" formatCode="m/d/yyyy">
                        <c:v>45004</c:v>
                      </c:pt>
                      <c:pt idx="1161" formatCode="m/d/yyyy">
                        <c:v>45005</c:v>
                      </c:pt>
                      <c:pt idx="1162" formatCode="m/d/yyyy">
                        <c:v>45006</c:v>
                      </c:pt>
                      <c:pt idx="1163" formatCode="m/d/yyyy">
                        <c:v>45007</c:v>
                      </c:pt>
                      <c:pt idx="1164" formatCode="m/d/yyyy">
                        <c:v>45008</c:v>
                      </c:pt>
                      <c:pt idx="1165" formatCode="m/d/yyyy">
                        <c:v>45009</c:v>
                      </c:pt>
                      <c:pt idx="1166" formatCode="m/d/yyyy">
                        <c:v>45010</c:v>
                      </c:pt>
                      <c:pt idx="1167" formatCode="m/d/yyyy">
                        <c:v>45011</c:v>
                      </c:pt>
                      <c:pt idx="1168" formatCode="m/d/yyyy">
                        <c:v>45012</c:v>
                      </c:pt>
                      <c:pt idx="1169" formatCode="m/d/yyyy">
                        <c:v>45013</c:v>
                      </c:pt>
                      <c:pt idx="1170" formatCode="m/d/yyyy">
                        <c:v>45014</c:v>
                      </c:pt>
                      <c:pt idx="1171" formatCode="m/d/yyyy">
                        <c:v>45015</c:v>
                      </c:pt>
                      <c:pt idx="1172" formatCode="m/d/yyyy">
                        <c:v>45016</c:v>
                      </c:pt>
                      <c:pt idx="1173" formatCode="m/d/yyyy">
                        <c:v>45017</c:v>
                      </c:pt>
                      <c:pt idx="1174" formatCode="m/d/yyyy">
                        <c:v>45018</c:v>
                      </c:pt>
                      <c:pt idx="1175" formatCode="m/d/yyyy">
                        <c:v>45019</c:v>
                      </c:pt>
                      <c:pt idx="1176" formatCode="m/d/yyyy">
                        <c:v>45020</c:v>
                      </c:pt>
                      <c:pt idx="1177" formatCode="m/d/yyyy">
                        <c:v>45021</c:v>
                      </c:pt>
                      <c:pt idx="1178" formatCode="m/d/yyyy">
                        <c:v>45022</c:v>
                      </c:pt>
                      <c:pt idx="1179" formatCode="m/d/yyyy">
                        <c:v>45023</c:v>
                      </c:pt>
                      <c:pt idx="1180" formatCode="m/d/yyyy">
                        <c:v>45024</c:v>
                      </c:pt>
                      <c:pt idx="1181" formatCode="m/d/yyyy">
                        <c:v>45025</c:v>
                      </c:pt>
                      <c:pt idx="1182" formatCode="m/d/yyyy">
                        <c:v>45026</c:v>
                      </c:pt>
                      <c:pt idx="1183" formatCode="m/d/yyyy">
                        <c:v>45027</c:v>
                      </c:pt>
                      <c:pt idx="1184" formatCode="m/d/yyyy">
                        <c:v>45028</c:v>
                      </c:pt>
                      <c:pt idx="1185" formatCode="m/d/yyyy">
                        <c:v>45029</c:v>
                      </c:pt>
                      <c:pt idx="1186" formatCode="m/d/yyyy">
                        <c:v>45030</c:v>
                      </c:pt>
                      <c:pt idx="1187" formatCode="m/d/yyyy">
                        <c:v>45031</c:v>
                      </c:pt>
                      <c:pt idx="1188" formatCode="m/d/yyyy">
                        <c:v>45032</c:v>
                      </c:pt>
                      <c:pt idx="1189" formatCode="m/d/yyyy">
                        <c:v>45033</c:v>
                      </c:pt>
                      <c:pt idx="1190" formatCode="m/d/yyyy">
                        <c:v>45034</c:v>
                      </c:pt>
                      <c:pt idx="1191" formatCode="m/d/yyyy">
                        <c:v>45035</c:v>
                      </c:pt>
                      <c:pt idx="1192" formatCode="m/d/yyyy">
                        <c:v>45036</c:v>
                      </c:pt>
                      <c:pt idx="1193" formatCode="m/d/yyyy">
                        <c:v>45037</c:v>
                      </c:pt>
                      <c:pt idx="1194" formatCode="m/d/yyyy">
                        <c:v>45038</c:v>
                      </c:pt>
                      <c:pt idx="1195" formatCode="m/d/yyyy">
                        <c:v>45039</c:v>
                      </c:pt>
                      <c:pt idx="1196" formatCode="m/d/yyyy">
                        <c:v>45040</c:v>
                      </c:pt>
                      <c:pt idx="1197" formatCode="m/d/yyyy">
                        <c:v>45041</c:v>
                      </c:pt>
                      <c:pt idx="1198" formatCode="m/d/yyyy">
                        <c:v>45042</c:v>
                      </c:pt>
                      <c:pt idx="1199" formatCode="m/d/yyyy">
                        <c:v>45043</c:v>
                      </c:pt>
                      <c:pt idx="1200" formatCode="m/d/yyyy">
                        <c:v>45044</c:v>
                      </c:pt>
                      <c:pt idx="1201" formatCode="m/d/yyyy">
                        <c:v>45045</c:v>
                      </c:pt>
                      <c:pt idx="1202" formatCode="m/d/yyyy">
                        <c:v>45046</c:v>
                      </c:pt>
                      <c:pt idx="1203" formatCode="m/d/yyyy">
                        <c:v>45047</c:v>
                      </c:pt>
                      <c:pt idx="1204" formatCode="m/d/yyyy">
                        <c:v>45048</c:v>
                      </c:pt>
                      <c:pt idx="1205" formatCode="m/d/yyyy">
                        <c:v>45049</c:v>
                      </c:pt>
                      <c:pt idx="1206" formatCode="m/d/yyyy">
                        <c:v>45050</c:v>
                      </c:pt>
                      <c:pt idx="1207" formatCode="m/d/yyyy">
                        <c:v>45051</c:v>
                      </c:pt>
                      <c:pt idx="1208" formatCode="m/d/yyyy">
                        <c:v>45052</c:v>
                      </c:pt>
                      <c:pt idx="1209" formatCode="m/d/yyyy">
                        <c:v>45053</c:v>
                      </c:pt>
                      <c:pt idx="1210" formatCode="m/d/yyyy">
                        <c:v>45054</c:v>
                      </c:pt>
                      <c:pt idx="1211" formatCode="m/d/yyyy">
                        <c:v>45055</c:v>
                      </c:pt>
                      <c:pt idx="1212" formatCode="m/d/yyyy">
                        <c:v>45056</c:v>
                      </c:pt>
                      <c:pt idx="1213" formatCode="m/d/yyyy">
                        <c:v>45057</c:v>
                      </c:pt>
                      <c:pt idx="1214" formatCode="m/d/yyyy">
                        <c:v>45058</c:v>
                      </c:pt>
                      <c:pt idx="1215" formatCode="m/d/yyyy">
                        <c:v>45059</c:v>
                      </c:pt>
                      <c:pt idx="1216" formatCode="m/d/yyyy">
                        <c:v>45060</c:v>
                      </c:pt>
                      <c:pt idx="1217" formatCode="m/d/yyyy">
                        <c:v>45061</c:v>
                      </c:pt>
                      <c:pt idx="1218" formatCode="m/d/yyyy">
                        <c:v>45062</c:v>
                      </c:pt>
                      <c:pt idx="1219" formatCode="m/d/yyyy">
                        <c:v>45063</c:v>
                      </c:pt>
                      <c:pt idx="1220" formatCode="m/d/yyyy">
                        <c:v>45064</c:v>
                      </c:pt>
                      <c:pt idx="1221" formatCode="m/d/yyyy">
                        <c:v>45065</c:v>
                      </c:pt>
                      <c:pt idx="1222" formatCode="m/d/yyyy">
                        <c:v>45066</c:v>
                      </c:pt>
                      <c:pt idx="1223" formatCode="m/d/yyyy">
                        <c:v>45067</c:v>
                      </c:pt>
                      <c:pt idx="1224" formatCode="m/d/yyyy">
                        <c:v>45068</c:v>
                      </c:pt>
                      <c:pt idx="1225" formatCode="m/d/yyyy">
                        <c:v>45069</c:v>
                      </c:pt>
                      <c:pt idx="1226" formatCode="m/d/yyyy">
                        <c:v>45070</c:v>
                      </c:pt>
                      <c:pt idx="1227" formatCode="m/d/yyyy">
                        <c:v>45071</c:v>
                      </c:pt>
                      <c:pt idx="1228" formatCode="m/d/yyyy">
                        <c:v>45072</c:v>
                      </c:pt>
                      <c:pt idx="1229" formatCode="m/d/yyyy">
                        <c:v>45073</c:v>
                      </c:pt>
                      <c:pt idx="1230" formatCode="m/d/yyyy">
                        <c:v>45074</c:v>
                      </c:pt>
                      <c:pt idx="1231" formatCode="m/d/yyyy">
                        <c:v>45075</c:v>
                      </c:pt>
                      <c:pt idx="1232" formatCode="m/d/yyyy">
                        <c:v>45076</c:v>
                      </c:pt>
                      <c:pt idx="1233" formatCode="m/d/yyyy">
                        <c:v>45077</c:v>
                      </c:pt>
                      <c:pt idx="1234" formatCode="m/d/yyyy">
                        <c:v>45078</c:v>
                      </c:pt>
                      <c:pt idx="1235" formatCode="m/d/yyyy">
                        <c:v>45079</c:v>
                      </c:pt>
                      <c:pt idx="1236" formatCode="m/d/yyyy">
                        <c:v>45080</c:v>
                      </c:pt>
                      <c:pt idx="1237" formatCode="m/d/yyyy">
                        <c:v>45081</c:v>
                      </c:pt>
                      <c:pt idx="1238" formatCode="m/d/yyyy">
                        <c:v>45082</c:v>
                      </c:pt>
                      <c:pt idx="1239" formatCode="m/d/yyyy">
                        <c:v>45083</c:v>
                      </c:pt>
                      <c:pt idx="1240" formatCode="m/d/yyyy">
                        <c:v>45084</c:v>
                      </c:pt>
                      <c:pt idx="1241" formatCode="m/d/yyyy">
                        <c:v>45085</c:v>
                      </c:pt>
                      <c:pt idx="1242" formatCode="m/d/yyyy">
                        <c:v>45086</c:v>
                      </c:pt>
                      <c:pt idx="1243" formatCode="m/d/yyyy">
                        <c:v>45087</c:v>
                      </c:pt>
                      <c:pt idx="1244" formatCode="m/d/yyyy">
                        <c:v>45088</c:v>
                      </c:pt>
                      <c:pt idx="1245" formatCode="m/d/yyyy">
                        <c:v>45089</c:v>
                      </c:pt>
                      <c:pt idx="1246" formatCode="m/d/yyyy">
                        <c:v>45090</c:v>
                      </c:pt>
                      <c:pt idx="1247" formatCode="m/d/yyyy">
                        <c:v>45091</c:v>
                      </c:pt>
                      <c:pt idx="1248" formatCode="m/d/yyyy">
                        <c:v>45092</c:v>
                      </c:pt>
                      <c:pt idx="1249" formatCode="m/d/yyyy">
                        <c:v>45093</c:v>
                      </c:pt>
                      <c:pt idx="1250" formatCode="m/d/yyyy">
                        <c:v>45094</c:v>
                      </c:pt>
                      <c:pt idx="1251" formatCode="m/d/yyyy">
                        <c:v>45095</c:v>
                      </c:pt>
                      <c:pt idx="1252" formatCode="m/d/yyyy">
                        <c:v>45096</c:v>
                      </c:pt>
                      <c:pt idx="1253" formatCode="m/d/yyyy">
                        <c:v>45097</c:v>
                      </c:pt>
                      <c:pt idx="1254" formatCode="m/d/yyyy">
                        <c:v>45098</c:v>
                      </c:pt>
                      <c:pt idx="1255" formatCode="m/d/yyyy">
                        <c:v>45099</c:v>
                      </c:pt>
                      <c:pt idx="1256" formatCode="m/d/yyyy">
                        <c:v>45100</c:v>
                      </c:pt>
                      <c:pt idx="1257" formatCode="m/d/yyyy">
                        <c:v>45101</c:v>
                      </c:pt>
                      <c:pt idx="1258" formatCode="m/d/yyyy">
                        <c:v>45102</c:v>
                      </c:pt>
                      <c:pt idx="1259" formatCode="m/d/yyyy">
                        <c:v>45103</c:v>
                      </c:pt>
                      <c:pt idx="1260" formatCode="m/d/yyyy">
                        <c:v>45104</c:v>
                      </c:pt>
                      <c:pt idx="1261" formatCode="m/d/yyyy">
                        <c:v>45105</c:v>
                      </c:pt>
                      <c:pt idx="1262" formatCode="m/d/yyyy">
                        <c:v>45106</c:v>
                      </c:pt>
                      <c:pt idx="1263" formatCode="m/d/yyyy">
                        <c:v>45107</c:v>
                      </c:pt>
                      <c:pt idx="1264" formatCode="m/d/yyyy">
                        <c:v>45108</c:v>
                      </c:pt>
                      <c:pt idx="1265" formatCode="m/d/yyyy">
                        <c:v>45109</c:v>
                      </c:pt>
                      <c:pt idx="1266" formatCode="m/d/yyyy">
                        <c:v>45110</c:v>
                      </c:pt>
                      <c:pt idx="1267" formatCode="m/d/yyyy">
                        <c:v>45111</c:v>
                      </c:pt>
                      <c:pt idx="1268" formatCode="m/d/yyyy">
                        <c:v>45112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'2.Überblick'!$E$6:$AVY$6</c15:sqref>
                        </c15:formulaRef>
                      </c:ext>
                    </c:extLst>
                    <c:numCache>
                      <c:formatCode>General</c:formatCode>
                      <c:ptCount val="1269"/>
                      <c:pt idx="14">
                        <c:v>1</c:v>
                      </c:pt>
                      <c:pt idx="15">
                        <c:v>1</c:v>
                      </c:pt>
                      <c:pt idx="16">
                        <c:v>1</c:v>
                      </c:pt>
                      <c:pt idx="17">
                        <c:v>1</c:v>
                      </c:pt>
                      <c:pt idx="18">
                        <c:v>1</c:v>
                      </c:pt>
                      <c:pt idx="19">
                        <c:v>1</c:v>
                      </c:pt>
                      <c:pt idx="20">
                        <c:v>1</c:v>
                      </c:pt>
                      <c:pt idx="21">
                        <c:v>1</c:v>
                      </c:pt>
                      <c:pt idx="22">
                        <c:v>1</c:v>
                      </c:pt>
                      <c:pt idx="23">
                        <c:v>1</c:v>
                      </c:pt>
                      <c:pt idx="24">
                        <c:v>1</c:v>
                      </c:pt>
                      <c:pt idx="25">
                        <c:v>1</c:v>
                      </c:pt>
                      <c:pt idx="26">
                        <c:v>1</c:v>
                      </c:pt>
                      <c:pt idx="27">
                        <c:v>1</c:v>
                      </c:pt>
                      <c:pt idx="28">
                        <c:v>1</c:v>
                      </c:pt>
                      <c:pt idx="29">
                        <c:v>1</c:v>
                      </c:pt>
                      <c:pt idx="30">
                        <c:v>1</c:v>
                      </c:pt>
                      <c:pt idx="31">
                        <c:v>1</c:v>
                      </c:pt>
                      <c:pt idx="32">
                        <c:v>1</c:v>
                      </c:pt>
                      <c:pt idx="33">
                        <c:v>1</c:v>
                      </c:pt>
                      <c:pt idx="34">
                        <c:v>1</c:v>
                      </c:pt>
                      <c:pt idx="35">
                        <c:v>1</c:v>
                      </c:pt>
                      <c:pt idx="36">
                        <c:v>1</c:v>
                      </c:pt>
                      <c:pt idx="37">
                        <c:v>1</c:v>
                      </c:pt>
                      <c:pt idx="38">
                        <c:v>1</c:v>
                      </c:pt>
                      <c:pt idx="39">
                        <c:v>1</c:v>
                      </c:pt>
                      <c:pt idx="40">
                        <c:v>1</c:v>
                      </c:pt>
                      <c:pt idx="41">
                        <c:v>1</c:v>
                      </c:pt>
                      <c:pt idx="42">
                        <c:v>1</c:v>
                      </c:pt>
                      <c:pt idx="43">
                        <c:v>1</c:v>
                      </c:pt>
                      <c:pt idx="44">
                        <c:v>1</c:v>
                      </c:pt>
                      <c:pt idx="45">
                        <c:v>1</c:v>
                      </c:pt>
                      <c:pt idx="46">
                        <c:v>1</c:v>
                      </c:pt>
                      <c:pt idx="47">
                        <c:v>1</c:v>
                      </c:pt>
                      <c:pt idx="48">
                        <c:v>1</c:v>
                      </c:pt>
                      <c:pt idx="49">
                        <c:v>1</c:v>
                      </c:pt>
                      <c:pt idx="50">
                        <c:v>1</c:v>
                      </c:pt>
                      <c:pt idx="51">
                        <c:v>1</c:v>
                      </c:pt>
                      <c:pt idx="52">
                        <c:v>1</c:v>
                      </c:pt>
                      <c:pt idx="53">
                        <c:v>1</c:v>
                      </c:pt>
                      <c:pt idx="54">
                        <c:v>1</c:v>
                      </c:pt>
                      <c:pt idx="55">
                        <c:v>1</c:v>
                      </c:pt>
                      <c:pt idx="56">
                        <c:v>1</c:v>
                      </c:pt>
                      <c:pt idx="57">
                        <c:v>1</c:v>
                      </c:pt>
                      <c:pt idx="58">
                        <c:v>1</c:v>
                      </c:pt>
                      <c:pt idx="59">
                        <c:v>1</c:v>
                      </c:pt>
                      <c:pt idx="60">
                        <c:v>1</c:v>
                      </c:pt>
                      <c:pt idx="61">
                        <c:v>1</c:v>
                      </c:pt>
                      <c:pt idx="62">
                        <c:v>1</c:v>
                      </c:pt>
                      <c:pt idx="63">
                        <c:v>1</c:v>
                      </c:pt>
                      <c:pt idx="64">
                        <c:v>1</c:v>
                      </c:pt>
                      <c:pt idx="65">
                        <c:v>1</c:v>
                      </c:pt>
                      <c:pt idx="66">
                        <c:v>1</c:v>
                      </c:pt>
                      <c:pt idx="67">
                        <c:v>1</c:v>
                      </c:pt>
                      <c:pt idx="68">
                        <c:v>1</c:v>
                      </c:pt>
                      <c:pt idx="69">
                        <c:v>1</c:v>
                      </c:pt>
                      <c:pt idx="70">
                        <c:v>1</c:v>
                      </c:pt>
                      <c:pt idx="71">
                        <c:v>1</c:v>
                      </c:pt>
                      <c:pt idx="72">
                        <c:v>1</c:v>
                      </c:pt>
                      <c:pt idx="73">
                        <c:v>1</c:v>
                      </c:pt>
                      <c:pt idx="74">
                        <c:v>1</c:v>
                      </c:pt>
                      <c:pt idx="75">
                        <c:v>1</c:v>
                      </c:pt>
                      <c:pt idx="76">
                        <c:v>1</c:v>
                      </c:pt>
                      <c:pt idx="77">
                        <c:v>1</c:v>
                      </c:pt>
                      <c:pt idx="78">
                        <c:v>1</c:v>
                      </c:pt>
                      <c:pt idx="79">
                        <c:v>1</c:v>
                      </c:pt>
                      <c:pt idx="80">
                        <c:v>1</c:v>
                      </c:pt>
                      <c:pt idx="81">
                        <c:v>1</c:v>
                      </c:pt>
                      <c:pt idx="82">
                        <c:v>1</c:v>
                      </c:pt>
                      <c:pt idx="83">
                        <c:v>1</c:v>
                      </c:pt>
                      <c:pt idx="84">
                        <c:v>1</c:v>
                      </c:pt>
                      <c:pt idx="85">
                        <c:v>1</c:v>
                      </c:pt>
                      <c:pt idx="86">
                        <c:v>1</c:v>
                      </c:pt>
                      <c:pt idx="87">
                        <c:v>1</c:v>
                      </c:pt>
                      <c:pt idx="88">
                        <c:v>1</c:v>
                      </c:pt>
                      <c:pt idx="89">
                        <c:v>1</c:v>
                      </c:pt>
                      <c:pt idx="90">
                        <c:v>1</c:v>
                      </c:pt>
                      <c:pt idx="91">
                        <c:v>1</c:v>
                      </c:pt>
                      <c:pt idx="92">
                        <c:v>1</c:v>
                      </c:pt>
                      <c:pt idx="93">
                        <c:v>1</c:v>
                      </c:pt>
                      <c:pt idx="94">
                        <c:v>1</c:v>
                      </c:pt>
                      <c:pt idx="95">
                        <c:v>1</c:v>
                      </c:pt>
                      <c:pt idx="96">
                        <c:v>1</c:v>
                      </c:pt>
                      <c:pt idx="97">
                        <c:v>1</c:v>
                      </c:pt>
                      <c:pt idx="98">
                        <c:v>1</c:v>
                      </c:pt>
                      <c:pt idx="99">
                        <c:v>1</c:v>
                      </c:pt>
                      <c:pt idx="100">
                        <c:v>1</c:v>
                      </c:pt>
                      <c:pt idx="101">
                        <c:v>1</c:v>
                      </c:pt>
                      <c:pt idx="102">
                        <c:v>1</c:v>
                      </c:pt>
                      <c:pt idx="103">
                        <c:v>1</c:v>
                      </c:pt>
                      <c:pt idx="104">
                        <c:v>1</c:v>
                      </c:pt>
                      <c:pt idx="105">
                        <c:v>1</c:v>
                      </c:pt>
                      <c:pt idx="106">
                        <c:v>1</c:v>
                      </c:pt>
                      <c:pt idx="107">
                        <c:v>1</c:v>
                      </c:pt>
                      <c:pt idx="108">
                        <c:v>1</c:v>
                      </c:pt>
                      <c:pt idx="109">
                        <c:v>1</c:v>
                      </c:pt>
                      <c:pt idx="110">
                        <c:v>1</c:v>
                      </c:pt>
                      <c:pt idx="111">
                        <c:v>1</c:v>
                      </c:pt>
                      <c:pt idx="112">
                        <c:v>1</c:v>
                      </c:pt>
                      <c:pt idx="113">
                        <c:v>1</c:v>
                      </c:pt>
                      <c:pt idx="114">
                        <c:v>1</c:v>
                      </c:pt>
                      <c:pt idx="115">
                        <c:v>1</c:v>
                      </c:pt>
                      <c:pt idx="116">
                        <c:v>1</c:v>
                      </c:pt>
                      <c:pt idx="117">
                        <c:v>1</c:v>
                      </c:pt>
                      <c:pt idx="118">
                        <c:v>1</c:v>
                      </c:pt>
                      <c:pt idx="119">
                        <c:v>1</c:v>
                      </c:pt>
                      <c:pt idx="120">
                        <c:v>1</c:v>
                      </c:pt>
                      <c:pt idx="121">
                        <c:v>1</c:v>
                      </c:pt>
                      <c:pt idx="122">
                        <c:v>1</c:v>
                      </c:pt>
                      <c:pt idx="123">
                        <c:v>1</c:v>
                      </c:pt>
                      <c:pt idx="124">
                        <c:v>1</c:v>
                      </c:pt>
                      <c:pt idx="125">
                        <c:v>1</c:v>
                      </c:pt>
                      <c:pt idx="126">
                        <c:v>1</c:v>
                      </c:pt>
                      <c:pt idx="127">
                        <c:v>1</c:v>
                      </c:pt>
                      <c:pt idx="128">
                        <c:v>1</c:v>
                      </c:pt>
                      <c:pt idx="129">
                        <c:v>1</c:v>
                      </c:pt>
                      <c:pt idx="130">
                        <c:v>1</c:v>
                      </c:pt>
                      <c:pt idx="131">
                        <c:v>1</c:v>
                      </c:pt>
                      <c:pt idx="132">
                        <c:v>1</c:v>
                      </c:pt>
                      <c:pt idx="133">
                        <c:v>1</c:v>
                      </c:pt>
                      <c:pt idx="134">
                        <c:v>1</c:v>
                      </c:pt>
                      <c:pt idx="135">
                        <c:v>1</c:v>
                      </c:pt>
                      <c:pt idx="136">
                        <c:v>1</c:v>
                      </c:pt>
                      <c:pt idx="137">
                        <c:v>1</c:v>
                      </c:pt>
                      <c:pt idx="138">
                        <c:v>1</c:v>
                      </c:pt>
                      <c:pt idx="139">
                        <c:v>1</c:v>
                      </c:pt>
                      <c:pt idx="140">
                        <c:v>1</c:v>
                      </c:pt>
                      <c:pt idx="141">
                        <c:v>1</c:v>
                      </c:pt>
                      <c:pt idx="142">
                        <c:v>1</c:v>
                      </c:pt>
                      <c:pt idx="143">
                        <c:v>1</c:v>
                      </c:pt>
                      <c:pt idx="144">
                        <c:v>1</c:v>
                      </c:pt>
                      <c:pt idx="145">
                        <c:v>1</c:v>
                      </c:pt>
                      <c:pt idx="146">
                        <c:v>1</c:v>
                      </c:pt>
                      <c:pt idx="147">
                        <c:v>1</c:v>
                      </c:pt>
                      <c:pt idx="148">
                        <c:v>1</c:v>
                      </c:pt>
                      <c:pt idx="149">
                        <c:v>1</c:v>
                      </c:pt>
                      <c:pt idx="150">
                        <c:v>1</c:v>
                      </c:pt>
                      <c:pt idx="151">
                        <c:v>1</c:v>
                      </c:pt>
                      <c:pt idx="152">
                        <c:v>1</c:v>
                      </c:pt>
                      <c:pt idx="153">
                        <c:v>1</c:v>
                      </c:pt>
                      <c:pt idx="154">
                        <c:v>1</c:v>
                      </c:pt>
                      <c:pt idx="155">
                        <c:v>1</c:v>
                      </c:pt>
                      <c:pt idx="156">
                        <c:v>1</c:v>
                      </c:pt>
                      <c:pt idx="157">
                        <c:v>1</c:v>
                      </c:pt>
                      <c:pt idx="158">
                        <c:v>1</c:v>
                      </c:pt>
                      <c:pt idx="159">
                        <c:v>1</c:v>
                      </c:pt>
                      <c:pt idx="160">
                        <c:v>1</c:v>
                      </c:pt>
                      <c:pt idx="161">
                        <c:v>1</c:v>
                      </c:pt>
                      <c:pt idx="162">
                        <c:v>1</c:v>
                      </c:pt>
                      <c:pt idx="163">
                        <c:v>1</c:v>
                      </c:pt>
                      <c:pt idx="164">
                        <c:v>1</c:v>
                      </c:pt>
                      <c:pt idx="165">
                        <c:v>1</c:v>
                      </c:pt>
                      <c:pt idx="166">
                        <c:v>1</c:v>
                      </c:pt>
                      <c:pt idx="167">
                        <c:v>1</c:v>
                      </c:pt>
                      <c:pt idx="168">
                        <c:v>1</c:v>
                      </c:pt>
                      <c:pt idx="169">
                        <c:v>1</c:v>
                      </c:pt>
                      <c:pt idx="170">
                        <c:v>1</c:v>
                      </c:pt>
                      <c:pt idx="171">
                        <c:v>1</c:v>
                      </c:pt>
                      <c:pt idx="172">
                        <c:v>1</c:v>
                      </c:pt>
                      <c:pt idx="173">
                        <c:v>1</c:v>
                      </c:pt>
                      <c:pt idx="174">
                        <c:v>1</c:v>
                      </c:pt>
                      <c:pt idx="175">
                        <c:v>1</c:v>
                      </c:pt>
                      <c:pt idx="176">
                        <c:v>1</c:v>
                      </c:pt>
                      <c:pt idx="177">
                        <c:v>1</c:v>
                      </c:pt>
                      <c:pt idx="178">
                        <c:v>1</c:v>
                      </c:pt>
                      <c:pt idx="179">
                        <c:v>1</c:v>
                      </c:pt>
                      <c:pt idx="180">
                        <c:v>1</c:v>
                      </c:pt>
                      <c:pt idx="181">
                        <c:v>1</c:v>
                      </c:pt>
                      <c:pt idx="182">
                        <c:v>1</c:v>
                      </c:pt>
                      <c:pt idx="183">
                        <c:v>1</c:v>
                      </c:pt>
                      <c:pt idx="184">
                        <c:v>1</c:v>
                      </c:pt>
                      <c:pt idx="185">
                        <c:v>1</c:v>
                      </c:pt>
                      <c:pt idx="186">
                        <c:v>1</c:v>
                      </c:pt>
                      <c:pt idx="187">
                        <c:v>1</c:v>
                      </c:pt>
                      <c:pt idx="188">
                        <c:v>1</c:v>
                      </c:pt>
                      <c:pt idx="189">
                        <c:v>1</c:v>
                      </c:pt>
                      <c:pt idx="190">
                        <c:v>1</c:v>
                      </c:pt>
                      <c:pt idx="191">
                        <c:v>1</c:v>
                      </c:pt>
                      <c:pt idx="192">
                        <c:v>1</c:v>
                      </c:pt>
                      <c:pt idx="193">
                        <c:v>1</c:v>
                      </c:pt>
                      <c:pt idx="194">
                        <c:v>1</c:v>
                      </c:pt>
                      <c:pt idx="195">
                        <c:v>1</c:v>
                      </c:pt>
                      <c:pt idx="196">
                        <c:v>1</c:v>
                      </c:pt>
                      <c:pt idx="197">
                        <c:v>1</c:v>
                      </c:pt>
                      <c:pt idx="198">
                        <c:v>1</c:v>
                      </c:pt>
                      <c:pt idx="199">
                        <c:v>1</c:v>
                      </c:pt>
                      <c:pt idx="200">
                        <c:v>1</c:v>
                      </c:pt>
                      <c:pt idx="201">
                        <c:v>1</c:v>
                      </c:pt>
                      <c:pt idx="202">
                        <c:v>1</c:v>
                      </c:pt>
                      <c:pt idx="203">
                        <c:v>1</c:v>
                      </c:pt>
                      <c:pt idx="204">
                        <c:v>1</c:v>
                      </c:pt>
                      <c:pt idx="205">
                        <c:v>1</c:v>
                      </c:pt>
                      <c:pt idx="206">
                        <c:v>1</c:v>
                      </c:pt>
                      <c:pt idx="207">
                        <c:v>1</c:v>
                      </c:pt>
                      <c:pt idx="208">
                        <c:v>1</c:v>
                      </c:pt>
                      <c:pt idx="209">
                        <c:v>1</c:v>
                      </c:pt>
                      <c:pt idx="210">
                        <c:v>1</c:v>
                      </c:pt>
                      <c:pt idx="211">
                        <c:v>1</c:v>
                      </c:pt>
                      <c:pt idx="212">
                        <c:v>1</c:v>
                      </c:pt>
                      <c:pt idx="213">
                        <c:v>1</c:v>
                      </c:pt>
                      <c:pt idx="214">
                        <c:v>1</c:v>
                      </c:pt>
                      <c:pt idx="215">
                        <c:v>1</c:v>
                      </c:pt>
                      <c:pt idx="216">
                        <c:v>1</c:v>
                      </c:pt>
                      <c:pt idx="217">
                        <c:v>1</c:v>
                      </c:pt>
                      <c:pt idx="218">
                        <c:v>1</c:v>
                      </c:pt>
                      <c:pt idx="219">
                        <c:v>1</c:v>
                      </c:pt>
                      <c:pt idx="220">
                        <c:v>1</c:v>
                      </c:pt>
                      <c:pt idx="221">
                        <c:v>1</c:v>
                      </c:pt>
                      <c:pt idx="222">
                        <c:v>1</c:v>
                      </c:pt>
                      <c:pt idx="223">
                        <c:v>1</c:v>
                      </c:pt>
                      <c:pt idx="224">
                        <c:v>1</c:v>
                      </c:pt>
                      <c:pt idx="225">
                        <c:v>1</c:v>
                      </c:pt>
                      <c:pt idx="226">
                        <c:v>1</c:v>
                      </c:pt>
                      <c:pt idx="227">
                        <c:v>1</c:v>
                      </c:pt>
                      <c:pt idx="228">
                        <c:v>1</c:v>
                      </c:pt>
                      <c:pt idx="229">
                        <c:v>1</c:v>
                      </c:pt>
                      <c:pt idx="230">
                        <c:v>1</c:v>
                      </c:pt>
                      <c:pt idx="231">
                        <c:v>1</c:v>
                      </c:pt>
                      <c:pt idx="232">
                        <c:v>1</c:v>
                      </c:pt>
                      <c:pt idx="233">
                        <c:v>1</c:v>
                      </c:pt>
                      <c:pt idx="234">
                        <c:v>1</c:v>
                      </c:pt>
                      <c:pt idx="235">
                        <c:v>1</c:v>
                      </c:pt>
                      <c:pt idx="236">
                        <c:v>1</c:v>
                      </c:pt>
                      <c:pt idx="237">
                        <c:v>1</c:v>
                      </c:pt>
                      <c:pt idx="238">
                        <c:v>1</c:v>
                      </c:pt>
                      <c:pt idx="239">
                        <c:v>1</c:v>
                      </c:pt>
                      <c:pt idx="240">
                        <c:v>1</c:v>
                      </c:pt>
                      <c:pt idx="241">
                        <c:v>1</c:v>
                      </c:pt>
                      <c:pt idx="242">
                        <c:v>1</c:v>
                      </c:pt>
                      <c:pt idx="243">
                        <c:v>1</c:v>
                      </c:pt>
                      <c:pt idx="244">
                        <c:v>1</c:v>
                      </c:pt>
                      <c:pt idx="245">
                        <c:v>1</c:v>
                      </c:pt>
                      <c:pt idx="246">
                        <c:v>1</c:v>
                      </c:pt>
                      <c:pt idx="247">
                        <c:v>1</c:v>
                      </c:pt>
                      <c:pt idx="248">
                        <c:v>1</c:v>
                      </c:pt>
                      <c:pt idx="249">
                        <c:v>1</c:v>
                      </c:pt>
                      <c:pt idx="250">
                        <c:v>1</c:v>
                      </c:pt>
                      <c:pt idx="251">
                        <c:v>1</c:v>
                      </c:pt>
                      <c:pt idx="252">
                        <c:v>1</c:v>
                      </c:pt>
                      <c:pt idx="253">
                        <c:v>1</c:v>
                      </c:pt>
                      <c:pt idx="254">
                        <c:v>1</c:v>
                      </c:pt>
                      <c:pt idx="255">
                        <c:v>1</c:v>
                      </c:pt>
                      <c:pt idx="256">
                        <c:v>1</c:v>
                      </c:pt>
                      <c:pt idx="257">
                        <c:v>1</c:v>
                      </c:pt>
                      <c:pt idx="258">
                        <c:v>1</c:v>
                      </c:pt>
                      <c:pt idx="259">
                        <c:v>1</c:v>
                      </c:pt>
                      <c:pt idx="260">
                        <c:v>1</c:v>
                      </c:pt>
                      <c:pt idx="261">
                        <c:v>1</c:v>
                      </c:pt>
                      <c:pt idx="262">
                        <c:v>1</c:v>
                      </c:pt>
                      <c:pt idx="263">
                        <c:v>1</c:v>
                      </c:pt>
                      <c:pt idx="264">
                        <c:v>1</c:v>
                      </c:pt>
                      <c:pt idx="265">
                        <c:v>1</c:v>
                      </c:pt>
                      <c:pt idx="266">
                        <c:v>1</c:v>
                      </c:pt>
                      <c:pt idx="267">
                        <c:v>1</c:v>
                      </c:pt>
                      <c:pt idx="268">
                        <c:v>1</c:v>
                      </c:pt>
                      <c:pt idx="269">
                        <c:v>1</c:v>
                      </c:pt>
                      <c:pt idx="270">
                        <c:v>1</c:v>
                      </c:pt>
                      <c:pt idx="271">
                        <c:v>1</c:v>
                      </c:pt>
                      <c:pt idx="272">
                        <c:v>1</c:v>
                      </c:pt>
                      <c:pt idx="273">
                        <c:v>1</c:v>
                      </c:pt>
                      <c:pt idx="274">
                        <c:v>1</c:v>
                      </c:pt>
                      <c:pt idx="275">
                        <c:v>1</c:v>
                      </c:pt>
                      <c:pt idx="276">
                        <c:v>1</c:v>
                      </c:pt>
                      <c:pt idx="277">
                        <c:v>1</c:v>
                      </c:pt>
                      <c:pt idx="278">
                        <c:v>1</c:v>
                      </c:pt>
                      <c:pt idx="279">
                        <c:v>1</c:v>
                      </c:pt>
                      <c:pt idx="280">
                        <c:v>1</c:v>
                      </c:pt>
                      <c:pt idx="281">
                        <c:v>1</c:v>
                      </c:pt>
                      <c:pt idx="282">
                        <c:v>1</c:v>
                      </c:pt>
                      <c:pt idx="283">
                        <c:v>1</c:v>
                      </c:pt>
                      <c:pt idx="284">
                        <c:v>1</c:v>
                      </c:pt>
                      <c:pt idx="285">
                        <c:v>1</c:v>
                      </c:pt>
                      <c:pt idx="286">
                        <c:v>1</c:v>
                      </c:pt>
                      <c:pt idx="287">
                        <c:v>1</c:v>
                      </c:pt>
                      <c:pt idx="288">
                        <c:v>1</c:v>
                      </c:pt>
                      <c:pt idx="289">
                        <c:v>1</c:v>
                      </c:pt>
                      <c:pt idx="290">
                        <c:v>1</c:v>
                      </c:pt>
                      <c:pt idx="291">
                        <c:v>1</c:v>
                      </c:pt>
                      <c:pt idx="292">
                        <c:v>1</c:v>
                      </c:pt>
                      <c:pt idx="293">
                        <c:v>1</c:v>
                      </c:pt>
                      <c:pt idx="294">
                        <c:v>1</c:v>
                      </c:pt>
                      <c:pt idx="295">
                        <c:v>1</c:v>
                      </c:pt>
                      <c:pt idx="296">
                        <c:v>1</c:v>
                      </c:pt>
                      <c:pt idx="297">
                        <c:v>1</c:v>
                      </c:pt>
                      <c:pt idx="298">
                        <c:v>1</c:v>
                      </c:pt>
                      <c:pt idx="299">
                        <c:v>1</c:v>
                      </c:pt>
                      <c:pt idx="300">
                        <c:v>1</c:v>
                      </c:pt>
                      <c:pt idx="301">
                        <c:v>1</c:v>
                      </c:pt>
                      <c:pt idx="302">
                        <c:v>1</c:v>
                      </c:pt>
                      <c:pt idx="303">
                        <c:v>1</c:v>
                      </c:pt>
                      <c:pt idx="304">
                        <c:v>1</c:v>
                      </c:pt>
                      <c:pt idx="305">
                        <c:v>1</c:v>
                      </c:pt>
                      <c:pt idx="306">
                        <c:v>1</c:v>
                      </c:pt>
                      <c:pt idx="307">
                        <c:v>1</c:v>
                      </c:pt>
                      <c:pt idx="308">
                        <c:v>1</c:v>
                      </c:pt>
                      <c:pt idx="309">
                        <c:v>1</c:v>
                      </c:pt>
                      <c:pt idx="310">
                        <c:v>1</c:v>
                      </c:pt>
                      <c:pt idx="311">
                        <c:v>1</c:v>
                      </c:pt>
                      <c:pt idx="312">
                        <c:v>1</c:v>
                      </c:pt>
                      <c:pt idx="313">
                        <c:v>1</c:v>
                      </c:pt>
                      <c:pt idx="314">
                        <c:v>1</c:v>
                      </c:pt>
                      <c:pt idx="315">
                        <c:v>1</c:v>
                      </c:pt>
                      <c:pt idx="316">
                        <c:v>1</c:v>
                      </c:pt>
                      <c:pt idx="317">
                        <c:v>1</c:v>
                      </c:pt>
                      <c:pt idx="318">
                        <c:v>1</c:v>
                      </c:pt>
                      <c:pt idx="319">
                        <c:v>1</c:v>
                      </c:pt>
                      <c:pt idx="320">
                        <c:v>1</c:v>
                      </c:pt>
                      <c:pt idx="321">
                        <c:v>1</c:v>
                      </c:pt>
                      <c:pt idx="322">
                        <c:v>1</c:v>
                      </c:pt>
                      <c:pt idx="323">
                        <c:v>1</c:v>
                      </c:pt>
                      <c:pt idx="324">
                        <c:v>1</c:v>
                      </c:pt>
                      <c:pt idx="325">
                        <c:v>1</c:v>
                      </c:pt>
                      <c:pt idx="326">
                        <c:v>1</c:v>
                      </c:pt>
                      <c:pt idx="327">
                        <c:v>1</c:v>
                      </c:pt>
                      <c:pt idx="328">
                        <c:v>1</c:v>
                      </c:pt>
                      <c:pt idx="329">
                        <c:v>1</c:v>
                      </c:pt>
                      <c:pt idx="330">
                        <c:v>1</c:v>
                      </c:pt>
                      <c:pt idx="331">
                        <c:v>1</c:v>
                      </c:pt>
                      <c:pt idx="332">
                        <c:v>1</c:v>
                      </c:pt>
                      <c:pt idx="333">
                        <c:v>1</c:v>
                      </c:pt>
                      <c:pt idx="334">
                        <c:v>1</c:v>
                      </c:pt>
                      <c:pt idx="335">
                        <c:v>1</c:v>
                      </c:pt>
                      <c:pt idx="336">
                        <c:v>1</c:v>
                      </c:pt>
                      <c:pt idx="337">
                        <c:v>1</c:v>
                      </c:pt>
                      <c:pt idx="338">
                        <c:v>1</c:v>
                      </c:pt>
                      <c:pt idx="339">
                        <c:v>1</c:v>
                      </c:pt>
                      <c:pt idx="340">
                        <c:v>1</c:v>
                      </c:pt>
                      <c:pt idx="341">
                        <c:v>1</c:v>
                      </c:pt>
                      <c:pt idx="342">
                        <c:v>1</c:v>
                      </c:pt>
                      <c:pt idx="343">
                        <c:v>1</c:v>
                      </c:pt>
                      <c:pt idx="344">
                        <c:v>1</c:v>
                      </c:pt>
                      <c:pt idx="345">
                        <c:v>1</c:v>
                      </c:pt>
                      <c:pt idx="346">
                        <c:v>1</c:v>
                      </c:pt>
                      <c:pt idx="347">
                        <c:v>1</c:v>
                      </c:pt>
                      <c:pt idx="348">
                        <c:v>1</c:v>
                      </c:pt>
                      <c:pt idx="349">
                        <c:v>1</c:v>
                      </c:pt>
                      <c:pt idx="350">
                        <c:v>1</c:v>
                      </c:pt>
                      <c:pt idx="351">
                        <c:v>1</c:v>
                      </c:pt>
                      <c:pt idx="352">
                        <c:v>1</c:v>
                      </c:pt>
                      <c:pt idx="353">
                        <c:v>1</c:v>
                      </c:pt>
                      <c:pt idx="354">
                        <c:v>1</c:v>
                      </c:pt>
                      <c:pt idx="355">
                        <c:v>1</c:v>
                      </c:pt>
                      <c:pt idx="356">
                        <c:v>1</c:v>
                      </c:pt>
                      <c:pt idx="357">
                        <c:v>1</c:v>
                      </c:pt>
                      <c:pt idx="358">
                        <c:v>1</c:v>
                      </c:pt>
                      <c:pt idx="359">
                        <c:v>1</c:v>
                      </c:pt>
                      <c:pt idx="360">
                        <c:v>1</c:v>
                      </c:pt>
                      <c:pt idx="361">
                        <c:v>1</c:v>
                      </c:pt>
                      <c:pt idx="362">
                        <c:v>1</c:v>
                      </c:pt>
                      <c:pt idx="363">
                        <c:v>1</c:v>
                      </c:pt>
                      <c:pt idx="364">
                        <c:v>1</c:v>
                      </c:pt>
                      <c:pt idx="365">
                        <c:v>1</c:v>
                      </c:pt>
                      <c:pt idx="366">
                        <c:v>1</c:v>
                      </c:pt>
                      <c:pt idx="367">
                        <c:v>1</c:v>
                      </c:pt>
                      <c:pt idx="368">
                        <c:v>1</c:v>
                      </c:pt>
                      <c:pt idx="369">
                        <c:v>1</c:v>
                      </c:pt>
                      <c:pt idx="370">
                        <c:v>1</c:v>
                      </c:pt>
                      <c:pt idx="371">
                        <c:v>1</c:v>
                      </c:pt>
                      <c:pt idx="372">
                        <c:v>1</c:v>
                      </c:pt>
                      <c:pt idx="373">
                        <c:v>1</c:v>
                      </c:pt>
                      <c:pt idx="374">
                        <c:v>1</c:v>
                      </c:pt>
                      <c:pt idx="375">
                        <c:v>1</c:v>
                      </c:pt>
                      <c:pt idx="376">
                        <c:v>1</c:v>
                      </c:pt>
                      <c:pt idx="377">
                        <c:v>1</c:v>
                      </c:pt>
                      <c:pt idx="378">
                        <c:v>1</c:v>
                      </c:pt>
                      <c:pt idx="379">
                        <c:v>1</c:v>
                      </c:pt>
                      <c:pt idx="380">
                        <c:v>1</c:v>
                      </c:pt>
                      <c:pt idx="381">
                        <c:v>1</c:v>
                      </c:pt>
                      <c:pt idx="382">
                        <c:v>1</c:v>
                      </c:pt>
                      <c:pt idx="383">
                        <c:v>1</c:v>
                      </c:pt>
                      <c:pt idx="384">
                        <c:v>1</c:v>
                      </c:pt>
                      <c:pt idx="385">
                        <c:v>1</c:v>
                      </c:pt>
                      <c:pt idx="386">
                        <c:v>1</c:v>
                      </c:pt>
                      <c:pt idx="387">
                        <c:v>1</c:v>
                      </c:pt>
                      <c:pt idx="388">
                        <c:v>1</c:v>
                      </c:pt>
                      <c:pt idx="389">
                        <c:v>1</c:v>
                      </c:pt>
                      <c:pt idx="390">
                        <c:v>1</c:v>
                      </c:pt>
                      <c:pt idx="391">
                        <c:v>1</c:v>
                      </c:pt>
                      <c:pt idx="392">
                        <c:v>1</c:v>
                      </c:pt>
                      <c:pt idx="393">
                        <c:v>1</c:v>
                      </c:pt>
                      <c:pt idx="394">
                        <c:v>1</c:v>
                      </c:pt>
                      <c:pt idx="395">
                        <c:v>1</c:v>
                      </c:pt>
                      <c:pt idx="396">
                        <c:v>1</c:v>
                      </c:pt>
                      <c:pt idx="397">
                        <c:v>1</c:v>
                      </c:pt>
                      <c:pt idx="398">
                        <c:v>1</c:v>
                      </c:pt>
                      <c:pt idx="399">
                        <c:v>1</c:v>
                      </c:pt>
                      <c:pt idx="400">
                        <c:v>1</c:v>
                      </c:pt>
                      <c:pt idx="401">
                        <c:v>1</c:v>
                      </c:pt>
                      <c:pt idx="402">
                        <c:v>1</c:v>
                      </c:pt>
                      <c:pt idx="403">
                        <c:v>1</c:v>
                      </c:pt>
                      <c:pt idx="404">
                        <c:v>1</c:v>
                      </c:pt>
                      <c:pt idx="405">
                        <c:v>1</c:v>
                      </c:pt>
                      <c:pt idx="406">
                        <c:v>1</c:v>
                      </c:pt>
                      <c:pt idx="407">
                        <c:v>1</c:v>
                      </c:pt>
                      <c:pt idx="408">
                        <c:v>1</c:v>
                      </c:pt>
                      <c:pt idx="409">
                        <c:v>1</c:v>
                      </c:pt>
                      <c:pt idx="410">
                        <c:v>1</c:v>
                      </c:pt>
                      <c:pt idx="411">
                        <c:v>1</c:v>
                      </c:pt>
                      <c:pt idx="412">
                        <c:v>1</c:v>
                      </c:pt>
                      <c:pt idx="413">
                        <c:v>1</c:v>
                      </c:pt>
                      <c:pt idx="414">
                        <c:v>1</c:v>
                      </c:pt>
                      <c:pt idx="415">
                        <c:v>1</c:v>
                      </c:pt>
                      <c:pt idx="416">
                        <c:v>1</c:v>
                      </c:pt>
                      <c:pt idx="417">
                        <c:v>1</c:v>
                      </c:pt>
                      <c:pt idx="418">
                        <c:v>1</c:v>
                      </c:pt>
                      <c:pt idx="419">
                        <c:v>1</c:v>
                      </c:pt>
                      <c:pt idx="420">
                        <c:v>1</c:v>
                      </c:pt>
                      <c:pt idx="421">
                        <c:v>1</c:v>
                      </c:pt>
                      <c:pt idx="422">
                        <c:v>1</c:v>
                      </c:pt>
                      <c:pt idx="423">
                        <c:v>1</c:v>
                      </c:pt>
                      <c:pt idx="424">
                        <c:v>1</c:v>
                      </c:pt>
                      <c:pt idx="425">
                        <c:v>1</c:v>
                      </c:pt>
                      <c:pt idx="426">
                        <c:v>1</c:v>
                      </c:pt>
                      <c:pt idx="427">
                        <c:v>1</c:v>
                      </c:pt>
                      <c:pt idx="428">
                        <c:v>1</c:v>
                      </c:pt>
                      <c:pt idx="429">
                        <c:v>1</c:v>
                      </c:pt>
                      <c:pt idx="430">
                        <c:v>1</c:v>
                      </c:pt>
                      <c:pt idx="431">
                        <c:v>1</c:v>
                      </c:pt>
                      <c:pt idx="432">
                        <c:v>1</c:v>
                      </c:pt>
                      <c:pt idx="433">
                        <c:v>1</c:v>
                      </c:pt>
                      <c:pt idx="434">
                        <c:v>1</c:v>
                      </c:pt>
                      <c:pt idx="435">
                        <c:v>1</c:v>
                      </c:pt>
                      <c:pt idx="436">
                        <c:v>1</c:v>
                      </c:pt>
                      <c:pt idx="437">
                        <c:v>1</c:v>
                      </c:pt>
                      <c:pt idx="438">
                        <c:v>1</c:v>
                      </c:pt>
                      <c:pt idx="439">
                        <c:v>1</c:v>
                      </c:pt>
                      <c:pt idx="440">
                        <c:v>1</c:v>
                      </c:pt>
                      <c:pt idx="441">
                        <c:v>1</c:v>
                      </c:pt>
                      <c:pt idx="442">
                        <c:v>1</c:v>
                      </c:pt>
                      <c:pt idx="443">
                        <c:v>1</c:v>
                      </c:pt>
                      <c:pt idx="444">
                        <c:v>1</c:v>
                      </c:pt>
                      <c:pt idx="445">
                        <c:v>1</c:v>
                      </c:pt>
                      <c:pt idx="446">
                        <c:v>1</c:v>
                      </c:pt>
                      <c:pt idx="447">
                        <c:v>1</c:v>
                      </c:pt>
                      <c:pt idx="448">
                        <c:v>1</c:v>
                      </c:pt>
                      <c:pt idx="449">
                        <c:v>1</c:v>
                      </c:pt>
                      <c:pt idx="450">
                        <c:v>1</c:v>
                      </c:pt>
                      <c:pt idx="451">
                        <c:v>1</c:v>
                      </c:pt>
                      <c:pt idx="452">
                        <c:v>1</c:v>
                      </c:pt>
                      <c:pt idx="453">
                        <c:v>1</c:v>
                      </c:pt>
                      <c:pt idx="454">
                        <c:v>1</c:v>
                      </c:pt>
                      <c:pt idx="455">
                        <c:v>1</c:v>
                      </c:pt>
                      <c:pt idx="456">
                        <c:v>1</c:v>
                      </c:pt>
                      <c:pt idx="457">
                        <c:v>1</c:v>
                      </c:pt>
                      <c:pt idx="458">
                        <c:v>1</c:v>
                      </c:pt>
                      <c:pt idx="459">
                        <c:v>1</c:v>
                      </c:pt>
                      <c:pt idx="460">
                        <c:v>1</c:v>
                      </c:pt>
                      <c:pt idx="461">
                        <c:v>1</c:v>
                      </c:pt>
                      <c:pt idx="462">
                        <c:v>1</c:v>
                      </c:pt>
                      <c:pt idx="463">
                        <c:v>1</c:v>
                      </c:pt>
                      <c:pt idx="464">
                        <c:v>1</c:v>
                      </c:pt>
                      <c:pt idx="465">
                        <c:v>1</c:v>
                      </c:pt>
                      <c:pt idx="466">
                        <c:v>1</c:v>
                      </c:pt>
                      <c:pt idx="467">
                        <c:v>1</c:v>
                      </c:pt>
                      <c:pt idx="468">
                        <c:v>1</c:v>
                      </c:pt>
                      <c:pt idx="469">
                        <c:v>1</c:v>
                      </c:pt>
                      <c:pt idx="470">
                        <c:v>1</c:v>
                      </c:pt>
                      <c:pt idx="471">
                        <c:v>1</c:v>
                      </c:pt>
                      <c:pt idx="472">
                        <c:v>1</c:v>
                      </c:pt>
                      <c:pt idx="473">
                        <c:v>1</c:v>
                      </c:pt>
                      <c:pt idx="474">
                        <c:v>1</c:v>
                      </c:pt>
                      <c:pt idx="475">
                        <c:v>1</c:v>
                      </c:pt>
                      <c:pt idx="476">
                        <c:v>1</c:v>
                      </c:pt>
                      <c:pt idx="477">
                        <c:v>1</c:v>
                      </c:pt>
                      <c:pt idx="478">
                        <c:v>1</c:v>
                      </c:pt>
                      <c:pt idx="479">
                        <c:v>1</c:v>
                      </c:pt>
                      <c:pt idx="480">
                        <c:v>1</c:v>
                      </c:pt>
                      <c:pt idx="481">
                        <c:v>1</c:v>
                      </c:pt>
                      <c:pt idx="482">
                        <c:v>1</c:v>
                      </c:pt>
                      <c:pt idx="483">
                        <c:v>1</c:v>
                      </c:pt>
                      <c:pt idx="484">
                        <c:v>1</c:v>
                      </c:pt>
                      <c:pt idx="485">
                        <c:v>1</c:v>
                      </c:pt>
                      <c:pt idx="486">
                        <c:v>1</c:v>
                      </c:pt>
                      <c:pt idx="487">
                        <c:v>1</c:v>
                      </c:pt>
                      <c:pt idx="488">
                        <c:v>1</c:v>
                      </c:pt>
                      <c:pt idx="489">
                        <c:v>1</c:v>
                      </c:pt>
                      <c:pt idx="490">
                        <c:v>1</c:v>
                      </c:pt>
                      <c:pt idx="491">
                        <c:v>1</c:v>
                      </c:pt>
                      <c:pt idx="492">
                        <c:v>1</c:v>
                      </c:pt>
                      <c:pt idx="493">
                        <c:v>1</c:v>
                      </c:pt>
                      <c:pt idx="494">
                        <c:v>1</c:v>
                      </c:pt>
                      <c:pt idx="495">
                        <c:v>1</c:v>
                      </c:pt>
                      <c:pt idx="496" formatCode="0">
                        <c:v>1</c:v>
                      </c:pt>
                      <c:pt idx="497">
                        <c:v>1</c:v>
                      </c:pt>
                      <c:pt idx="498">
                        <c:v>1</c:v>
                      </c:pt>
                      <c:pt idx="499">
                        <c:v>1</c:v>
                      </c:pt>
                      <c:pt idx="500">
                        <c:v>1</c:v>
                      </c:pt>
                      <c:pt idx="501">
                        <c:v>1</c:v>
                      </c:pt>
                      <c:pt idx="502">
                        <c:v>1</c:v>
                      </c:pt>
                      <c:pt idx="503">
                        <c:v>1</c:v>
                      </c:pt>
                      <c:pt idx="504">
                        <c:v>1</c:v>
                      </c:pt>
                      <c:pt idx="505">
                        <c:v>1</c:v>
                      </c:pt>
                      <c:pt idx="506">
                        <c:v>1</c:v>
                      </c:pt>
                      <c:pt idx="507">
                        <c:v>1</c:v>
                      </c:pt>
                      <c:pt idx="508">
                        <c:v>1</c:v>
                      </c:pt>
                      <c:pt idx="509">
                        <c:v>1</c:v>
                      </c:pt>
                      <c:pt idx="510">
                        <c:v>1</c:v>
                      </c:pt>
                      <c:pt idx="511">
                        <c:v>1</c:v>
                      </c:pt>
                      <c:pt idx="512">
                        <c:v>1</c:v>
                      </c:pt>
                      <c:pt idx="513">
                        <c:v>1</c:v>
                      </c:pt>
                      <c:pt idx="514">
                        <c:v>1</c:v>
                      </c:pt>
                      <c:pt idx="515">
                        <c:v>1</c:v>
                      </c:pt>
                      <c:pt idx="516">
                        <c:v>1</c:v>
                      </c:pt>
                      <c:pt idx="517">
                        <c:v>1</c:v>
                      </c:pt>
                      <c:pt idx="518">
                        <c:v>1</c:v>
                      </c:pt>
                      <c:pt idx="519">
                        <c:v>1</c:v>
                      </c:pt>
                      <c:pt idx="520">
                        <c:v>1</c:v>
                      </c:pt>
                      <c:pt idx="521">
                        <c:v>1</c:v>
                      </c:pt>
                      <c:pt idx="522">
                        <c:v>1</c:v>
                      </c:pt>
                      <c:pt idx="523">
                        <c:v>1</c:v>
                      </c:pt>
                      <c:pt idx="524">
                        <c:v>1</c:v>
                      </c:pt>
                      <c:pt idx="525">
                        <c:v>1</c:v>
                      </c:pt>
                      <c:pt idx="526">
                        <c:v>1</c:v>
                      </c:pt>
                      <c:pt idx="527">
                        <c:v>1</c:v>
                      </c:pt>
                      <c:pt idx="528">
                        <c:v>1</c:v>
                      </c:pt>
                      <c:pt idx="529">
                        <c:v>1</c:v>
                      </c:pt>
                      <c:pt idx="530">
                        <c:v>1</c:v>
                      </c:pt>
                      <c:pt idx="531">
                        <c:v>1</c:v>
                      </c:pt>
                      <c:pt idx="532">
                        <c:v>1</c:v>
                      </c:pt>
                      <c:pt idx="533">
                        <c:v>1</c:v>
                      </c:pt>
                      <c:pt idx="534">
                        <c:v>1</c:v>
                      </c:pt>
                      <c:pt idx="535">
                        <c:v>1</c:v>
                      </c:pt>
                      <c:pt idx="536">
                        <c:v>1</c:v>
                      </c:pt>
                      <c:pt idx="537">
                        <c:v>1</c:v>
                      </c:pt>
                      <c:pt idx="538">
                        <c:v>1</c:v>
                      </c:pt>
                      <c:pt idx="539">
                        <c:v>1</c:v>
                      </c:pt>
                      <c:pt idx="540">
                        <c:v>1</c:v>
                      </c:pt>
                      <c:pt idx="541">
                        <c:v>1</c:v>
                      </c:pt>
                      <c:pt idx="542">
                        <c:v>1</c:v>
                      </c:pt>
                      <c:pt idx="543">
                        <c:v>1</c:v>
                      </c:pt>
                      <c:pt idx="544">
                        <c:v>1</c:v>
                      </c:pt>
                      <c:pt idx="545">
                        <c:v>1</c:v>
                      </c:pt>
                      <c:pt idx="546">
                        <c:v>1</c:v>
                      </c:pt>
                      <c:pt idx="547">
                        <c:v>1</c:v>
                      </c:pt>
                      <c:pt idx="548">
                        <c:v>1</c:v>
                      </c:pt>
                      <c:pt idx="549">
                        <c:v>1</c:v>
                      </c:pt>
                      <c:pt idx="550">
                        <c:v>1</c:v>
                      </c:pt>
                      <c:pt idx="551">
                        <c:v>1</c:v>
                      </c:pt>
                      <c:pt idx="552">
                        <c:v>1</c:v>
                      </c:pt>
                      <c:pt idx="553">
                        <c:v>1</c:v>
                      </c:pt>
                      <c:pt idx="554">
                        <c:v>1</c:v>
                      </c:pt>
                      <c:pt idx="555">
                        <c:v>1</c:v>
                      </c:pt>
                      <c:pt idx="556">
                        <c:v>1</c:v>
                      </c:pt>
                      <c:pt idx="557">
                        <c:v>1</c:v>
                      </c:pt>
                      <c:pt idx="558">
                        <c:v>1</c:v>
                      </c:pt>
                      <c:pt idx="559">
                        <c:v>1</c:v>
                      </c:pt>
                      <c:pt idx="560">
                        <c:v>1</c:v>
                      </c:pt>
                      <c:pt idx="561">
                        <c:v>1</c:v>
                      </c:pt>
                      <c:pt idx="562">
                        <c:v>1</c:v>
                      </c:pt>
                      <c:pt idx="563">
                        <c:v>1</c:v>
                      </c:pt>
                      <c:pt idx="564">
                        <c:v>1</c:v>
                      </c:pt>
                      <c:pt idx="565">
                        <c:v>1</c:v>
                      </c:pt>
                      <c:pt idx="566">
                        <c:v>1</c:v>
                      </c:pt>
                      <c:pt idx="567">
                        <c:v>1</c:v>
                      </c:pt>
                      <c:pt idx="568">
                        <c:v>1</c:v>
                      </c:pt>
                      <c:pt idx="569">
                        <c:v>1</c:v>
                      </c:pt>
                      <c:pt idx="570">
                        <c:v>1</c:v>
                      </c:pt>
                      <c:pt idx="571">
                        <c:v>1</c:v>
                      </c:pt>
                      <c:pt idx="572">
                        <c:v>1</c:v>
                      </c:pt>
                      <c:pt idx="573">
                        <c:v>1</c:v>
                      </c:pt>
                      <c:pt idx="574">
                        <c:v>1</c:v>
                      </c:pt>
                      <c:pt idx="575">
                        <c:v>1</c:v>
                      </c:pt>
                      <c:pt idx="576">
                        <c:v>1</c:v>
                      </c:pt>
                      <c:pt idx="577">
                        <c:v>1</c:v>
                      </c:pt>
                      <c:pt idx="578">
                        <c:v>1</c:v>
                      </c:pt>
                      <c:pt idx="579">
                        <c:v>1</c:v>
                      </c:pt>
                      <c:pt idx="580">
                        <c:v>1</c:v>
                      </c:pt>
                      <c:pt idx="581">
                        <c:v>1</c:v>
                      </c:pt>
                      <c:pt idx="582">
                        <c:v>1</c:v>
                      </c:pt>
                      <c:pt idx="583">
                        <c:v>1</c:v>
                      </c:pt>
                      <c:pt idx="584">
                        <c:v>1</c:v>
                      </c:pt>
                      <c:pt idx="585">
                        <c:v>1</c:v>
                      </c:pt>
                      <c:pt idx="586">
                        <c:v>1</c:v>
                      </c:pt>
                      <c:pt idx="587">
                        <c:v>1</c:v>
                      </c:pt>
                      <c:pt idx="588">
                        <c:v>1</c:v>
                      </c:pt>
                      <c:pt idx="589">
                        <c:v>1</c:v>
                      </c:pt>
                      <c:pt idx="590">
                        <c:v>1</c:v>
                      </c:pt>
                      <c:pt idx="591">
                        <c:v>1</c:v>
                      </c:pt>
                      <c:pt idx="592">
                        <c:v>1</c:v>
                      </c:pt>
                      <c:pt idx="593">
                        <c:v>1</c:v>
                      </c:pt>
                      <c:pt idx="594">
                        <c:v>1</c:v>
                      </c:pt>
                      <c:pt idx="595">
                        <c:v>1</c:v>
                      </c:pt>
                      <c:pt idx="596">
                        <c:v>1</c:v>
                      </c:pt>
                      <c:pt idx="597">
                        <c:v>1</c:v>
                      </c:pt>
                      <c:pt idx="598">
                        <c:v>1</c:v>
                      </c:pt>
                      <c:pt idx="599">
                        <c:v>1</c:v>
                      </c:pt>
                      <c:pt idx="600">
                        <c:v>1</c:v>
                      </c:pt>
                      <c:pt idx="601">
                        <c:v>1</c:v>
                      </c:pt>
                      <c:pt idx="602">
                        <c:v>1</c:v>
                      </c:pt>
                      <c:pt idx="603">
                        <c:v>1</c:v>
                      </c:pt>
                      <c:pt idx="604">
                        <c:v>1</c:v>
                      </c:pt>
                      <c:pt idx="605">
                        <c:v>1</c:v>
                      </c:pt>
                      <c:pt idx="606">
                        <c:v>1</c:v>
                      </c:pt>
                      <c:pt idx="607">
                        <c:v>1</c:v>
                      </c:pt>
                      <c:pt idx="608">
                        <c:v>1</c:v>
                      </c:pt>
                      <c:pt idx="609">
                        <c:v>1</c:v>
                      </c:pt>
                      <c:pt idx="610">
                        <c:v>1</c:v>
                      </c:pt>
                      <c:pt idx="611">
                        <c:v>1</c:v>
                      </c:pt>
                      <c:pt idx="612">
                        <c:v>1</c:v>
                      </c:pt>
                      <c:pt idx="613">
                        <c:v>1</c:v>
                      </c:pt>
                      <c:pt idx="614">
                        <c:v>1</c:v>
                      </c:pt>
                      <c:pt idx="615">
                        <c:v>1</c:v>
                      </c:pt>
                      <c:pt idx="616">
                        <c:v>1</c:v>
                      </c:pt>
                      <c:pt idx="617">
                        <c:v>1</c:v>
                      </c:pt>
                      <c:pt idx="618">
                        <c:v>1</c:v>
                      </c:pt>
                      <c:pt idx="619">
                        <c:v>1</c:v>
                      </c:pt>
                      <c:pt idx="620">
                        <c:v>1</c:v>
                      </c:pt>
                      <c:pt idx="621">
                        <c:v>1</c:v>
                      </c:pt>
                      <c:pt idx="622">
                        <c:v>1</c:v>
                      </c:pt>
                      <c:pt idx="623">
                        <c:v>1</c:v>
                      </c:pt>
                      <c:pt idx="624">
                        <c:v>1</c:v>
                      </c:pt>
                      <c:pt idx="625">
                        <c:v>1</c:v>
                      </c:pt>
                      <c:pt idx="626">
                        <c:v>1</c:v>
                      </c:pt>
                      <c:pt idx="627">
                        <c:v>1</c:v>
                      </c:pt>
                      <c:pt idx="628">
                        <c:v>1</c:v>
                      </c:pt>
                      <c:pt idx="629">
                        <c:v>1</c:v>
                      </c:pt>
                      <c:pt idx="630">
                        <c:v>1</c:v>
                      </c:pt>
                      <c:pt idx="631">
                        <c:v>1</c:v>
                      </c:pt>
                      <c:pt idx="632">
                        <c:v>1</c:v>
                      </c:pt>
                      <c:pt idx="633">
                        <c:v>1</c:v>
                      </c:pt>
                      <c:pt idx="634">
                        <c:v>1</c:v>
                      </c:pt>
                      <c:pt idx="635">
                        <c:v>1</c:v>
                      </c:pt>
                      <c:pt idx="636">
                        <c:v>1</c:v>
                      </c:pt>
                      <c:pt idx="637">
                        <c:v>1</c:v>
                      </c:pt>
                      <c:pt idx="638">
                        <c:v>1</c:v>
                      </c:pt>
                      <c:pt idx="639">
                        <c:v>1</c:v>
                      </c:pt>
                      <c:pt idx="640">
                        <c:v>1</c:v>
                      </c:pt>
                      <c:pt idx="641">
                        <c:v>1</c:v>
                      </c:pt>
                      <c:pt idx="642">
                        <c:v>1</c:v>
                      </c:pt>
                      <c:pt idx="643">
                        <c:v>1</c:v>
                      </c:pt>
                      <c:pt idx="644">
                        <c:v>1</c:v>
                      </c:pt>
                      <c:pt idx="645">
                        <c:v>1</c:v>
                      </c:pt>
                      <c:pt idx="646">
                        <c:v>1</c:v>
                      </c:pt>
                      <c:pt idx="647">
                        <c:v>1</c:v>
                      </c:pt>
                      <c:pt idx="648">
                        <c:v>1</c:v>
                      </c:pt>
                      <c:pt idx="649">
                        <c:v>1</c:v>
                      </c:pt>
                      <c:pt idx="650">
                        <c:v>1</c:v>
                      </c:pt>
                      <c:pt idx="651">
                        <c:v>1</c:v>
                      </c:pt>
                      <c:pt idx="652">
                        <c:v>1</c:v>
                      </c:pt>
                      <c:pt idx="653">
                        <c:v>1</c:v>
                      </c:pt>
                      <c:pt idx="654">
                        <c:v>1</c:v>
                      </c:pt>
                      <c:pt idx="655">
                        <c:v>1</c:v>
                      </c:pt>
                      <c:pt idx="656">
                        <c:v>0</c:v>
                      </c:pt>
                      <c:pt idx="657">
                        <c:v>1</c:v>
                      </c:pt>
                      <c:pt idx="658">
                        <c:v>1</c:v>
                      </c:pt>
                      <c:pt idx="659">
                        <c:v>1</c:v>
                      </c:pt>
                      <c:pt idx="660">
                        <c:v>1</c:v>
                      </c:pt>
                      <c:pt idx="661">
                        <c:v>1</c:v>
                      </c:pt>
                      <c:pt idx="662">
                        <c:v>1</c:v>
                      </c:pt>
                      <c:pt idx="663">
                        <c:v>1</c:v>
                      </c:pt>
                      <c:pt idx="664">
                        <c:v>1</c:v>
                      </c:pt>
                      <c:pt idx="665">
                        <c:v>1</c:v>
                      </c:pt>
                      <c:pt idx="666">
                        <c:v>1</c:v>
                      </c:pt>
                      <c:pt idx="667">
                        <c:v>1</c:v>
                      </c:pt>
                      <c:pt idx="668">
                        <c:v>1</c:v>
                      </c:pt>
                      <c:pt idx="669">
                        <c:v>1</c:v>
                      </c:pt>
                      <c:pt idx="670">
                        <c:v>1</c:v>
                      </c:pt>
                      <c:pt idx="671">
                        <c:v>1</c:v>
                      </c:pt>
                      <c:pt idx="672">
                        <c:v>1</c:v>
                      </c:pt>
                      <c:pt idx="673">
                        <c:v>1</c:v>
                      </c:pt>
                      <c:pt idx="674">
                        <c:v>1</c:v>
                      </c:pt>
                      <c:pt idx="675">
                        <c:v>1</c:v>
                      </c:pt>
                      <c:pt idx="676">
                        <c:v>1</c:v>
                      </c:pt>
                      <c:pt idx="677">
                        <c:v>0</c:v>
                      </c:pt>
                      <c:pt idx="678">
                        <c:v>1</c:v>
                      </c:pt>
                      <c:pt idx="679">
                        <c:v>1</c:v>
                      </c:pt>
                      <c:pt idx="680">
                        <c:v>1</c:v>
                      </c:pt>
                      <c:pt idx="681">
                        <c:v>1</c:v>
                      </c:pt>
                      <c:pt idx="682">
                        <c:v>1</c:v>
                      </c:pt>
                      <c:pt idx="683">
                        <c:v>1</c:v>
                      </c:pt>
                      <c:pt idx="684">
                        <c:v>0</c:v>
                      </c:pt>
                      <c:pt idx="685">
                        <c:v>1</c:v>
                      </c:pt>
                      <c:pt idx="686">
                        <c:v>1</c:v>
                      </c:pt>
                      <c:pt idx="687">
                        <c:v>1</c:v>
                      </c:pt>
                      <c:pt idx="688">
                        <c:v>1</c:v>
                      </c:pt>
                      <c:pt idx="689">
                        <c:v>1</c:v>
                      </c:pt>
                      <c:pt idx="690">
                        <c:v>1</c:v>
                      </c:pt>
                      <c:pt idx="691">
                        <c:v>0</c:v>
                      </c:pt>
                      <c:pt idx="692">
                        <c:v>1</c:v>
                      </c:pt>
                      <c:pt idx="693">
                        <c:v>1</c:v>
                      </c:pt>
                      <c:pt idx="694">
                        <c:v>1</c:v>
                      </c:pt>
                      <c:pt idx="695">
                        <c:v>1</c:v>
                      </c:pt>
                      <c:pt idx="696">
                        <c:v>1</c:v>
                      </c:pt>
                      <c:pt idx="697">
                        <c:v>1</c:v>
                      </c:pt>
                      <c:pt idx="698">
                        <c:v>0</c:v>
                      </c:pt>
                      <c:pt idx="699">
                        <c:v>1</c:v>
                      </c:pt>
                      <c:pt idx="700">
                        <c:v>1</c:v>
                      </c:pt>
                      <c:pt idx="701">
                        <c:v>1</c:v>
                      </c:pt>
                      <c:pt idx="702">
                        <c:v>1</c:v>
                      </c:pt>
                      <c:pt idx="703">
                        <c:v>1</c:v>
                      </c:pt>
                      <c:pt idx="704">
                        <c:v>1</c:v>
                      </c:pt>
                      <c:pt idx="705">
                        <c:v>0</c:v>
                      </c:pt>
                      <c:pt idx="706">
                        <c:v>1</c:v>
                      </c:pt>
                      <c:pt idx="707">
                        <c:v>1</c:v>
                      </c:pt>
                      <c:pt idx="708">
                        <c:v>1</c:v>
                      </c:pt>
                      <c:pt idx="709">
                        <c:v>1</c:v>
                      </c:pt>
                      <c:pt idx="710">
                        <c:v>1</c:v>
                      </c:pt>
                      <c:pt idx="711">
                        <c:v>1</c:v>
                      </c:pt>
                      <c:pt idx="712">
                        <c:v>1</c:v>
                      </c:pt>
                      <c:pt idx="713">
                        <c:v>1</c:v>
                      </c:pt>
                      <c:pt idx="714">
                        <c:v>1</c:v>
                      </c:pt>
                      <c:pt idx="715">
                        <c:v>1</c:v>
                      </c:pt>
                      <c:pt idx="716">
                        <c:v>1</c:v>
                      </c:pt>
                      <c:pt idx="717">
                        <c:v>0</c:v>
                      </c:pt>
                      <c:pt idx="718">
                        <c:v>0</c:v>
                      </c:pt>
                      <c:pt idx="719">
                        <c:v>1</c:v>
                      </c:pt>
                      <c:pt idx="720">
                        <c:v>1</c:v>
                      </c:pt>
                      <c:pt idx="721">
                        <c:v>1</c:v>
                      </c:pt>
                      <c:pt idx="722">
                        <c:v>1</c:v>
                      </c:pt>
                      <c:pt idx="723">
                        <c:v>1</c:v>
                      </c:pt>
                      <c:pt idx="724">
                        <c:v>1</c:v>
                      </c:pt>
                      <c:pt idx="725">
                        <c:v>1</c:v>
                      </c:pt>
                      <c:pt idx="726">
                        <c:v>1</c:v>
                      </c:pt>
                      <c:pt idx="727">
                        <c:v>1</c:v>
                      </c:pt>
                      <c:pt idx="728">
                        <c:v>1</c:v>
                      </c:pt>
                      <c:pt idx="729">
                        <c:v>1</c:v>
                      </c:pt>
                      <c:pt idx="730">
                        <c:v>1</c:v>
                      </c:pt>
                      <c:pt idx="731">
                        <c:v>1</c:v>
                      </c:pt>
                      <c:pt idx="732">
                        <c:v>1</c:v>
                      </c:pt>
                      <c:pt idx="733">
                        <c:v>1</c:v>
                      </c:pt>
                      <c:pt idx="734">
                        <c:v>1</c:v>
                      </c:pt>
                      <c:pt idx="735">
                        <c:v>1</c:v>
                      </c:pt>
                      <c:pt idx="736">
                        <c:v>1</c:v>
                      </c:pt>
                      <c:pt idx="737">
                        <c:v>1</c:v>
                      </c:pt>
                      <c:pt idx="738">
                        <c:v>1</c:v>
                      </c:pt>
                      <c:pt idx="739">
                        <c:v>1</c:v>
                      </c:pt>
                      <c:pt idx="740">
                        <c:v>1</c:v>
                      </c:pt>
                      <c:pt idx="741">
                        <c:v>1</c:v>
                      </c:pt>
                      <c:pt idx="742">
                        <c:v>1</c:v>
                      </c:pt>
                      <c:pt idx="743">
                        <c:v>1</c:v>
                      </c:pt>
                      <c:pt idx="744">
                        <c:v>1</c:v>
                      </c:pt>
                      <c:pt idx="745">
                        <c:v>1</c:v>
                      </c:pt>
                      <c:pt idx="746">
                        <c:v>1</c:v>
                      </c:pt>
                      <c:pt idx="747">
                        <c:v>1</c:v>
                      </c:pt>
                      <c:pt idx="748">
                        <c:v>1</c:v>
                      </c:pt>
                      <c:pt idx="749">
                        <c:v>1</c:v>
                      </c:pt>
                      <c:pt idx="750">
                        <c:v>1</c:v>
                      </c:pt>
                      <c:pt idx="751">
                        <c:v>1</c:v>
                      </c:pt>
                      <c:pt idx="752">
                        <c:v>1</c:v>
                      </c:pt>
                      <c:pt idx="753">
                        <c:v>1</c:v>
                      </c:pt>
                      <c:pt idx="754">
                        <c:v>1</c:v>
                      </c:pt>
                      <c:pt idx="755">
                        <c:v>1</c:v>
                      </c:pt>
                      <c:pt idx="756">
                        <c:v>1</c:v>
                      </c:pt>
                      <c:pt idx="757">
                        <c:v>1</c:v>
                      </c:pt>
                      <c:pt idx="758">
                        <c:v>1</c:v>
                      </c:pt>
                      <c:pt idx="759">
                        <c:v>1</c:v>
                      </c:pt>
                      <c:pt idx="760">
                        <c:v>1</c:v>
                      </c:pt>
                      <c:pt idx="761">
                        <c:v>1</c:v>
                      </c:pt>
                      <c:pt idx="762">
                        <c:v>1</c:v>
                      </c:pt>
                      <c:pt idx="763">
                        <c:v>1</c:v>
                      </c:pt>
                      <c:pt idx="764">
                        <c:v>1</c:v>
                      </c:pt>
                      <c:pt idx="765">
                        <c:v>1</c:v>
                      </c:pt>
                      <c:pt idx="766">
                        <c:v>1</c:v>
                      </c:pt>
                      <c:pt idx="767">
                        <c:v>1</c:v>
                      </c:pt>
                      <c:pt idx="768">
                        <c:v>1</c:v>
                      </c:pt>
                      <c:pt idx="769">
                        <c:v>1</c:v>
                      </c:pt>
                      <c:pt idx="770">
                        <c:v>1</c:v>
                      </c:pt>
                      <c:pt idx="771">
                        <c:v>1</c:v>
                      </c:pt>
                      <c:pt idx="772">
                        <c:v>1</c:v>
                      </c:pt>
                      <c:pt idx="773">
                        <c:v>1</c:v>
                      </c:pt>
                      <c:pt idx="774">
                        <c:v>1</c:v>
                      </c:pt>
                      <c:pt idx="775">
                        <c:v>1</c:v>
                      </c:pt>
                      <c:pt idx="776">
                        <c:v>1</c:v>
                      </c:pt>
                      <c:pt idx="777">
                        <c:v>1</c:v>
                      </c:pt>
                      <c:pt idx="778">
                        <c:v>1</c:v>
                      </c:pt>
                      <c:pt idx="779">
                        <c:v>1</c:v>
                      </c:pt>
                      <c:pt idx="780">
                        <c:v>1</c:v>
                      </c:pt>
                      <c:pt idx="781">
                        <c:v>1</c:v>
                      </c:pt>
                      <c:pt idx="782">
                        <c:v>1</c:v>
                      </c:pt>
                      <c:pt idx="783">
                        <c:v>1</c:v>
                      </c:pt>
                      <c:pt idx="784">
                        <c:v>1</c:v>
                      </c:pt>
                      <c:pt idx="785">
                        <c:v>1</c:v>
                      </c:pt>
                      <c:pt idx="786">
                        <c:v>1</c:v>
                      </c:pt>
                      <c:pt idx="787">
                        <c:v>1</c:v>
                      </c:pt>
                      <c:pt idx="788">
                        <c:v>1</c:v>
                      </c:pt>
                      <c:pt idx="789">
                        <c:v>1</c:v>
                      </c:pt>
                      <c:pt idx="790">
                        <c:v>1</c:v>
                      </c:pt>
                      <c:pt idx="791">
                        <c:v>1</c:v>
                      </c:pt>
                      <c:pt idx="792">
                        <c:v>1</c:v>
                      </c:pt>
                      <c:pt idx="793">
                        <c:v>1</c:v>
                      </c:pt>
                      <c:pt idx="794">
                        <c:v>1</c:v>
                      </c:pt>
                      <c:pt idx="795">
                        <c:v>1</c:v>
                      </c:pt>
                      <c:pt idx="796">
                        <c:v>1</c:v>
                      </c:pt>
                      <c:pt idx="797">
                        <c:v>1</c:v>
                      </c:pt>
                      <c:pt idx="798">
                        <c:v>1</c:v>
                      </c:pt>
                      <c:pt idx="799">
                        <c:v>1</c:v>
                      </c:pt>
                      <c:pt idx="800">
                        <c:v>1</c:v>
                      </c:pt>
                      <c:pt idx="801">
                        <c:v>1</c:v>
                      </c:pt>
                      <c:pt idx="802">
                        <c:v>1</c:v>
                      </c:pt>
                      <c:pt idx="803">
                        <c:v>1</c:v>
                      </c:pt>
                      <c:pt idx="804">
                        <c:v>1</c:v>
                      </c:pt>
                      <c:pt idx="805">
                        <c:v>1</c:v>
                      </c:pt>
                      <c:pt idx="806">
                        <c:v>1</c:v>
                      </c:pt>
                      <c:pt idx="807">
                        <c:v>1</c:v>
                      </c:pt>
                      <c:pt idx="808">
                        <c:v>1</c:v>
                      </c:pt>
                      <c:pt idx="809">
                        <c:v>1</c:v>
                      </c:pt>
                      <c:pt idx="810">
                        <c:v>1</c:v>
                      </c:pt>
                      <c:pt idx="811">
                        <c:v>1</c:v>
                      </c:pt>
                      <c:pt idx="812">
                        <c:v>1</c:v>
                      </c:pt>
                      <c:pt idx="813">
                        <c:v>1</c:v>
                      </c:pt>
                      <c:pt idx="814">
                        <c:v>1</c:v>
                      </c:pt>
                      <c:pt idx="815">
                        <c:v>1</c:v>
                      </c:pt>
                      <c:pt idx="816">
                        <c:v>1</c:v>
                      </c:pt>
                      <c:pt idx="817">
                        <c:v>1</c:v>
                      </c:pt>
                      <c:pt idx="818">
                        <c:v>1</c:v>
                      </c:pt>
                      <c:pt idx="819">
                        <c:v>1</c:v>
                      </c:pt>
                      <c:pt idx="820">
                        <c:v>1</c:v>
                      </c:pt>
                      <c:pt idx="821">
                        <c:v>1</c:v>
                      </c:pt>
                      <c:pt idx="822">
                        <c:v>0</c:v>
                      </c:pt>
                      <c:pt idx="823">
                        <c:v>0</c:v>
                      </c:pt>
                      <c:pt idx="824">
                        <c:v>0</c:v>
                      </c:pt>
                      <c:pt idx="825">
                        <c:v>0</c:v>
                      </c:pt>
                      <c:pt idx="826">
                        <c:v>1</c:v>
                      </c:pt>
                      <c:pt idx="827">
                        <c:v>1</c:v>
                      </c:pt>
                      <c:pt idx="828">
                        <c:v>1</c:v>
                      </c:pt>
                      <c:pt idx="829">
                        <c:v>1</c:v>
                      </c:pt>
                      <c:pt idx="830">
                        <c:v>1</c:v>
                      </c:pt>
                      <c:pt idx="831">
                        <c:v>1</c:v>
                      </c:pt>
                      <c:pt idx="832">
                        <c:v>1</c:v>
                      </c:pt>
                      <c:pt idx="833">
                        <c:v>1</c:v>
                      </c:pt>
                      <c:pt idx="834">
                        <c:v>1</c:v>
                      </c:pt>
                      <c:pt idx="835">
                        <c:v>1</c:v>
                      </c:pt>
                      <c:pt idx="836">
                        <c:v>1</c:v>
                      </c:pt>
                      <c:pt idx="837">
                        <c:v>1</c:v>
                      </c:pt>
                      <c:pt idx="838">
                        <c:v>1</c:v>
                      </c:pt>
                      <c:pt idx="839">
                        <c:v>1</c:v>
                      </c:pt>
                      <c:pt idx="840">
                        <c:v>1</c:v>
                      </c:pt>
                      <c:pt idx="841">
                        <c:v>1</c:v>
                      </c:pt>
                      <c:pt idx="842">
                        <c:v>1</c:v>
                      </c:pt>
                      <c:pt idx="843">
                        <c:v>1</c:v>
                      </c:pt>
                      <c:pt idx="844">
                        <c:v>0</c:v>
                      </c:pt>
                      <c:pt idx="845">
                        <c:v>1</c:v>
                      </c:pt>
                      <c:pt idx="846">
                        <c:v>1</c:v>
                      </c:pt>
                      <c:pt idx="847">
                        <c:v>1</c:v>
                      </c:pt>
                      <c:pt idx="848">
                        <c:v>1</c:v>
                      </c:pt>
                      <c:pt idx="849">
                        <c:v>1</c:v>
                      </c:pt>
                      <c:pt idx="850">
                        <c:v>1</c:v>
                      </c:pt>
                      <c:pt idx="851">
                        <c:v>0</c:v>
                      </c:pt>
                      <c:pt idx="852">
                        <c:v>1</c:v>
                      </c:pt>
                      <c:pt idx="853">
                        <c:v>1</c:v>
                      </c:pt>
                      <c:pt idx="854">
                        <c:v>1</c:v>
                      </c:pt>
                      <c:pt idx="855">
                        <c:v>1</c:v>
                      </c:pt>
                      <c:pt idx="856">
                        <c:v>1</c:v>
                      </c:pt>
                      <c:pt idx="857">
                        <c:v>1</c:v>
                      </c:pt>
                      <c:pt idx="858">
                        <c:v>0</c:v>
                      </c:pt>
                      <c:pt idx="859">
                        <c:v>1</c:v>
                      </c:pt>
                      <c:pt idx="860">
                        <c:v>1</c:v>
                      </c:pt>
                      <c:pt idx="861">
                        <c:v>1</c:v>
                      </c:pt>
                      <c:pt idx="862">
                        <c:v>1</c:v>
                      </c:pt>
                      <c:pt idx="863">
                        <c:v>1</c:v>
                      </c:pt>
                      <c:pt idx="864">
                        <c:v>1</c:v>
                      </c:pt>
                      <c:pt idx="865">
                        <c:v>0</c:v>
                      </c:pt>
                      <c:pt idx="866">
                        <c:v>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DBB-4BAC-AB83-E610CF522E4B}"/>
                  </c:ext>
                </c:extLst>
              </c15:ser>
            </c15:filteredBarSeries>
          </c:ext>
        </c:extLst>
      </c:barChart>
      <c:dateAx>
        <c:axId val="669426416"/>
        <c:scaling>
          <c:orientation val="minMax"/>
        </c:scaling>
        <c:delete val="0"/>
        <c:axPos val="b"/>
        <c:numFmt formatCode="d/m/yyyy;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669427072"/>
        <c:crosses val="autoZero"/>
        <c:auto val="1"/>
        <c:lblOffset val="100"/>
        <c:baseTimeUnit val="days"/>
      </c:dateAx>
      <c:valAx>
        <c:axId val="669427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9426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45B26-5289-477C-9CC6-EA5EE4332645}" type="datetimeFigureOut">
              <a:rPr lang="de-DE" smtClean="0"/>
              <a:t>05.07.2023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D748A3-726C-4159-987D-B42F82B2A73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83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86182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F4515E-E52F-4974-A0A2-143A4BCBF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6600" b="1"/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9AB0BA4-5C94-4122-BDAA-411CF5834E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D6B3632-1A3F-4AAD-9ABC-50D1FD45C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795AD-C858-4CA6-B9F4-DF1D1CC6C5DB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2F5BB2-5B67-4E4F-B4DE-04549337E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49481E-CEBC-4C04-B4F9-E1A90A64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20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77D9F-A30D-46ED-8A7D-0B8A086548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480BC72-A528-4BBA-BBAE-B52C1999F2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7A998AA-4E01-4B8C-BD99-6733BEC8D0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1461-A688-4891-AE3D-B5A6D6FBC758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C39D9A-3153-43E8-BC98-67A66458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3DC3DD-AC5F-4307-AE3E-B8D5560374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06500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1C285C9-7201-4415-810E-3951A5F5A2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717818D-3844-4670-A1CE-EC3077243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D1ADBD7-EFF6-48F3-847B-EB8C8F8E6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E2392-AE2F-4F67-A9CA-48D15ECED2E0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9D0370-84BB-4434-94DA-76B1BF52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AE4FC2-83DC-49F1-941B-77A032CBB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708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E9536F-DA60-4146-9E56-FF3668836D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E4AE94C-9372-4104-BFA8-4B5FA6BC0F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3CBD62-1BDF-4741-9DD4-72B4D48D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70059-240A-4B69-BA35-442915C4F850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4CCF6B-5B2C-4D01-A9ED-77D845A8C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C8A821-B34F-41C6-9818-BB91A08C8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483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B509AE-2AA1-46B4-B040-BD925ECCD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9EF7A1F-1BF8-4888-881B-6A4DCD9EA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5A9DB16-1719-45FD-A62B-44C46D337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742C9-A950-426D-9705-63B41A1A3095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C24CC9-E72C-479C-BB29-150F8157B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E41FB9-3F9C-4F3D-9532-EE263279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851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FB105D-561A-4CD9-AF2A-BF3C39DC8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C623E43-D253-4177-A042-7C4B114BC1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472232E-739B-44C2-B2D7-7B6421AC8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3C5CC96-5218-41F7-B884-8F0B2F158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2B008-3A49-4FDC-A075-4A8E01303A92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4D0E42-FD0A-4D83-883E-F494FF196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357043D-67CF-4D4C-B30D-C4E51693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3781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B9BC2C-717E-4E1C-B32A-5561C28D0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3D6F47B-A652-46D3-8C89-31D62A09D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DCDEE3-1DED-4253-8FCC-FFBF83C1B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FA16BAD-37BA-4940-8167-9517BC780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072CDE1-C1B6-4FB7-848E-71D694F1CD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C50D38D3-1512-44BC-956E-D6D9FA1FF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909ED-37C5-4577-9E8C-32F6BA0C042D}" type="datetime1">
              <a:rPr lang="de-DE" smtClean="0"/>
              <a:t>05.07.2023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A912E1F-6278-4594-838B-6AB01A3F9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58FE4AD-0F0E-45A3-BA31-42D637C3C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1558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ACA077-F926-4968-A313-AC1F19512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990B4A-AAEC-4501-9A0A-DD51F2F3E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7EDE6-DC90-424C-8F14-65C358603995}" type="datetime1">
              <a:rPr lang="de-DE" smtClean="0"/>
              <a:t>05.07.2023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A6CF48B-70FB-4694-930A-72350107A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BD15BD-2768-4958-B418-3EAE9AF2E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34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11301CA-7C14-4783-9261-C8346DA86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23C59-0FBD-4F6F-9AF1-1B56024B6514}" type="datetime1">
              <a:rPr lang="de-DE" smtClean="0"/>
              <a:t>05.07.2023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BFE07F4-7C65-4D85-ABBE-8495DE917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8D2BF07-D5E2-4FC7-81C1-8C49B181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47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7DA9C5-9F21-4FBA-BF32-3E044CF64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C2AB95-52C8-477A-9F4F-74E6C98E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33BC396-D728-463F-B940-29B8A6E9E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3D2C6E0-71FD-48DE-B2DB-536262CB3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53495-729C-48F6-AF28-2AE2A523A208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91EC3E-C040-4179-9F2F-564657CF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9B0049D-C220-46B2-B6E1-0A60440A6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564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A2D7ED-5A26-4165-99D7-E1188794D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62E56FE0-72F6-400F-8F3A-4A7EE4E51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FCCC733-236D-427A-AF3C-C7FBBC53CE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55BAD3F-898E-4001-9B74-F7E182B1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4B4D-C6DC-4CBD-8B60-BE80808F469E}" type="datetime1">
              <a:rPr lang="de-DE" smtClean="0"/>
              <a:t>05.07.2023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860A14F-3FD7-44A6-B4B5-4338F36FD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4EAAA83-B43F-4FEB-97BD-C5845BD84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90719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7A6F7BB-6F05-444A-A8A2-F94A66BCE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FF2E7D-6C1A-4DB2-A1D9-91930C166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0585471-100D-469A-96C0-8BC1FD7061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4CD2E-B41E-4F11-AA7C-1A4516570D0A}" type="datetime1">
              <a:rPr lang="de-DE" smtClean="0"/>
              <a:t>05.07.2023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AC271A-9575-4D78-ACA8-0459E177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F89835-E436-4D04-9799-91FDB175F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9805B-BFFC-44C3-A105-DC60EE36D63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4752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26" Type="http://schemas.openxmlformats.org/officeDocument/2006/relationships/image" Target="../media/image51.png"/><Relationship Id="rId39" Type="http://schemas.openxmlformats.org/officeDocument/2006/relationships/image" Target="../media/image64.jpe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34" Type="http://schemas.openxmlformats.org/officeDocument/2006/relationships/image" Target="../media/image59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image" Target="../media/image50.jpeg"/><Relationship Id="rId33" Type="http://schemas.openxmlformats.org/officeDocument/2006/relationships/image" Target="../media/image58.png"/><Relationship Id="rId38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29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32" Type="http://schemas.openxmlformats.org/officeDocument/2006/relationships/image" Target="../media/image57.png"/><Relationship Id="rId37" Type="http://schemas.openxmlformats.org/officeDocument/2006/relationships/image" Target="../media/image62.png"/><Relationship Id="rId40" Type="http://schemas.openxmlformats.org/officeDocument/2006/relationships/image" Target="../media/image65.pn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28" Type="http://schemas.openxmlformats.org/officeDocument/2006/relationships/image" Target="../media/image53.jpeg"/><Relationship Id="rId36" Type="http://schemas.openxmlformats.org/officeDocument/2006/relationships/image" Target="../media/image61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31" Type="http://schemas.openxmlformats.org/officeDocument/2006/relationships/image" Target="../media/image56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Relationship Id="rId27" Type="http://schemas.openxmlformats.org/officeDocument/2006/relationships/image" Target="../media/image52.jpeg"/><Relationship Id="rId30" Type="http://schemas.openxmlformats.org/officeDocument/2006/relationships/image" Target="../media/image55.png"/><Relationship Id="rId35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764E87-0C10-4FD5-8BD3-0147BFA4D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Rückblick auf COVID-19-Lage-AG + Krisenstab im RKI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625422C-5B19-4090-8C62-3BBD290FD96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/>
              <a:t>6.1.2020 – 5.7.2023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D7EFA8-9EA6-4104-BAAC-02654C1775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6" t="2809" r="10573"/>
          <a:stretch/>
        </p:blipFill>
        <p:spPr>
          <a:xfrm rot="5400000">
            <a:off x="9446177" y="3815022"/>
            <a:ext cx="1808706" cy="203252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5C221D4-88F4-4519-8F04-0CA3735FA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30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12713DE-D72E-4F5A-A5CB-27C6E121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2" y="2243137"/>
            <a:ext cx="3952875" cy="2371725"/>
          </a:xfrm>
          <a:prstGeom prst="rect">
            <a:avLst/>
          </a:prstGeom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14DB2CAE-45D5-450E-A079-9A0DCD0B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C3C5E51-4F18-4789-AAE9-D09C9FFBD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74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9C5A92-B4C3-46DC-BBFA-E0B7CDC14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</a:t>
            </a:r>
            <a:r>
              <a:rPr lang="de-DE" dirty="0" err="1"/>
              <a:t>Vitero</a:t>
            </a:r>
            <a:r>
              <a:rPr lang="de-DE" dirty="0"/>
              <a:t> zu </a:t>
            </a:r>
            <a:r>
              <a:rPr lang="de-DE" dirty="0" err="1"/>
              <a:t>Webex</a:t>
            </a:r>
            <a:endParaRPr lang="de-DE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378209CB-89D7-44F0-9227-9BAF13FF62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7"/>
          <a:stretch/>
        </p:blipFill>
        <p:spPr>
          <a:xfrm>
            <a:off x="838200" y="2426328"/>
            <a:ext cx="5801784" cy="3759687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5BCE43F-98C3-44B4-A7DD-21EAD3235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731" y="2426328"/>
            <a:ext cx="5012917" cy="375968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4B2263-61F5-421C-8E14-35B89845C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42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E989890-D224-42F0-ABCB-5F6C48B68B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2" y="1990725"/>
            <a:ext cx="6223000" cy="4667250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1AA42854-C735-4B88-B265-484200247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Verwaiste Flure</a:t>
            </a:r>
          </a:p>
        </p:txBody>
      </p:sp>
      <p:pic>
        <p:nvPicPr>
          <p:cNvPr id="9" name="Inhaltsplatzhalter 3">
            <a:extLst>
              <a:ext uri="{FF2B5EF4-FFF2-40B4-BE49-F238E27FC236}">
                <a16:creationId xmlns:a16="http://schemas.microsoft.com/office/drawing/2014/main" id="{5F47D24A-03F8-492F-A4AE-06CB078C63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87059" y="1990725"/>
            <a:ext cx="3266741" cy="4351338"/>
          </a:xfr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E6738F74-4BA0-44A0-A11E-2C18F3362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50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D6A812C5-D2DA-4CBB-BCED-E4370654F803}"/>
              </a:ext>
            </a:extLst>
          </p:cNvPr>
          <p:cNvSpPr/>
          <p:nvPr/>
        </p:nvSpPr>
        <p:spPr>
          <a:xfrm>
            <a:off x="367863" y="714703"/>
            <a:ext cx="10615447" cy="251311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de-DE" sz="2400" b="1" dirty="0">
                <a:solidFill>
                  <a:schemeClr val="tx1"/>
                </a:solidFill>
              </a:rPr>
              <a:t>Surveillance, Research and Reporting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3CC5B90-7248-4339-97C9-E4A5C5E3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3.7.2023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B5BFCB-3D06-4365-ABFF-284BE71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PRET-meeting- Crisis management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ADC67-78B3-41A2-88C9-5D633AD51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C05F7A5-3548-49DC-A280-060FFF65F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60" y="320745"/>
            <a:ext cx="10644861" cy="374747"/>
          </a:xfrm>
        </p:spPr>
        <p:txBody>
          <a:bodyPr>
            <a:normAutofit fontScale="90000"/>
          </a:bodyPr>
          <a:lstStyle/>
          <a:p>
            <a:r>
              <a:rPr lang="en-GB" noProof="0" dirty="0" err="1"/>
              <a:t>Viel</a:t>
            </a:r>
            <a:r>
              <a:rPr lang="en-GB" noProof="0" dirty="0"/>
              <a:t> Arbeit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9CF7B9B-EA91-4B48-940F-96F7182596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01530" y="1212042"/>
            <a:ext cx="800903" cy="98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8EE2D21-6677-4E85-8333-45ACBC3DAE7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034" y="1161878"/>
            <a:ext cx="830215" cy="1022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BF8C82D-7D56-44E9-9006-1B993490756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9007" y="1157543"/>
            <a:ext cx="745376" cy="1049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8F2270D-B060-4508-A1BA-EE909CDA17C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8359" y="1133084"/>
            <a:ext cx="777455" cy="109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505A8EB-B2AD-4531-99FB-1B48E6BCF53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969" y="1133084"/>
            <a:ext cx="777455" cy="108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E4F8330-6B38-49C8-B9B8-7763E3D6D19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197" y="1177549"/>
            <a:ext cx="841911" cy="109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84DEFC3-A8D3-4581-86E2-202DFF2F7A4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6194" y="1102442"/>
            <a:ext cx="830215" cy="11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F3AEE5-DE32-4253-9F72-87B27CB67C7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229" y="1131557"/>
            <a:ext cx="753976" cy="1096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C31F2E9-BC4C-4DBD-9FD1-3DCED031CB9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12" y="1164483"/>
            <a:ext cx="2403592" cy="914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15B4F79-8714-4289-9187-8220FB7C683E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999" y="2261469"/>
            <a:ext cx="1163300" cy="86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D58AC0A-F5E7-4C2D-A1C8-5CB547FDDB9C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3988" y="2303585"/>
            <a:ext cx="1299267" cy="86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A03C8029-E79F-4976-B167-F63E4D6932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3937" y="2381925"/>
            <a:ext cx="1497943" cy="7522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1F86B7F2-02AD-4860-B14B-F6D763BEEA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0577" y="2104455"/>
            <a:ext cx="1185740" cy="1083884"/>
          </a:xfrm>
          <a:prstGeom prst="rect">
            <a:avLst/>
          </a:prstGeom>
        </p:spPr>
      </p:pic>
      <p:pic>
        <p:nvPicPr>
          <p:cNvPr id="36" name="Grafik 35">
            <a:extLst>
              <a:ext uri="{FF2B5EF4-FFF2-40B4-BE49-F238E27FC236}">
                <a16:creationId xmlns:a16="http://schemas.microsoft.com/office/drawing/2014/main" id="{6C54344E-A641-495C-B0AD-80DA9B832AC8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2177" y="1148640"/>
            <a:ext cx="1435161" cy="984112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AFB10A42-DF76-46CB-B4ED-7A8E040D68FA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3277" y="2318495"/>
            <a:ext cx="1134657" cy="821275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18AB11F4-EB5B-4893-98F1-9B1019F50B1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631" y="2196086"/>
            <a:ext cx="1818175" cy="462703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35E711D8-A2F0-46CA-B94B-F7715E895CA1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9631" y="2669471"/>
            <a:ext cx="1818175" cy="593925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48FDD918-A295-4A40-81C1-B0132CF8C15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61" y="2256861"/>
            <a:ext cx="1147932" cy="747344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9061EE31-0F4A-4E2C-80FC-78AE9E28DC5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3663" y="2457747"/>
            <a:ext cx="1348004" cy="718747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DDE5165C-D3D4-4A1E-AFD9-3A2073D837B7}"/>
              </a:ext>
            </a:extLst>
          </p:cNvPr>
          <p:cNvGrpSpPr/>
          <p:nvPr/>
        </p:nvGrpSpPr>
        <p:grpSpPr>
          <a:xfrm>
            <a:off x="367862" y="5092821"/>
            <a:ext cx="10615447" cy="1476268"/>
            <a:chOff x="266592" y="3744299"/>
            <a:chExt cx="7961585" cy="1107201"/>
          </a:xfrm>
        </p:grpSpPr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FA72DC51-3834-4738-9259-32CEA78D0871}"/>
                </a:ext>
              </a:extLst>
            </p:cNvPr>
            <p:cNvSpPr/>
            <p:nvPr/>
          </p:nvSpPr>
          <p:spPr>
            <a:xfrm>
              <a:off x="266592" y="3744299"/>
              <a:ext cx="7961585" cy="11072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400" b="1" dirty="0">
                  <a:solidFill>
                    <a:schemeClr val="tx1"/>
                  </a:solidFill>
                </a:rPr>
                <a:t>Operational support  &amp; practical tools</a:t>
              </a:r>
            </a:p>
          </p:txBody>
        </p:sp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6129946F-1E19-40C1-8CBC-5ED06162DE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7041" y="3814192"/>
              <a:ext cx="729207" cy="644208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B1A8E22E-DDEE-4465-9E0C-46930922D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6722086" y="4447786"/>
              <a:ext cx="958798" cy="309380"/>
            </a:xfrm>
            <a:prstGeom prst="rect">
              <a:avLst/>
            </a:prstGeom>
          </p:spPr>
        </p:pic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D9FF51D-2023-4F89-B853-AA6869F1B2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 bwMode="auto">
            <a:xfrm>
              <a:off x="6855010" y="3987767"/>
              <a:ext cx="1268088" cy="330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8037FA16-1C08-4B00-9A57-D8CC19969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49" y="4078702"/>
              <a:ext cx="1128841" cy="68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FBDA331-42AD-4993-B4FC-40CC459571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298"/>
            <a:stretch/>
          </p:blipFill>
          <p:spPr>
            <a:xfrm>
              <a:off x="7712536" y="4396621"/>
              <a:ext cx="402797" cy="360545"/>
            </a:xfrm>
            <a:prstGeom prst="rect">
              <a:avLst/>
            </a:prstGeom>
          </p:spPr>
        </p:pic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3B9AE55-F01B-4880-BC7C-14423D0CAB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0218" y="4099527"/>
              <a:ext cx="1045940" cy="687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" descr="A group of people in a room&#10;&#10;Description automatically generated">
              <a:extLst>
                <a:ext uri="{FF2B5EF4-FFF2-40B4-BE49-F238E27FC236}">
                  <a16:creationId xmlns:a16="http://schemas.microsoft.com/office/drawing/2014/main" id="{1668BFF2-ACB1-451C-BD2C-A3FFFCC70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97809" y="4080434"/>
              <a:ext cx="921360" cy="706098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EACF0A23-36EE-4310-A15F-39ABF5320B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261941" y="3832188"/>
              <a:ext cx="650905" cy="972340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D576A8CE-2B3C-46F5-A923-25E8BDC20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3984546" y="4044010"/>
              <a:ext cx="1119061" cy="738254"/>
            </a:xfrm>
            <a:prstGeom prst="rect">
              <a:avLst/>
            </a:prstGeom>
          </p:spPr>
        </p:pic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4FEBD6EE-241C-4DA4-84C8-D7A097C42E4B}"/>
              </a:ext>
            </a:extLst>
          </p:cNvPr>
          <p:cNvGrpSpPr/>
          <p:nvPr/>
        </p:nvGrpSpPr>
        <p:grpSpPr>
          <a:xfrm>
            <a:off x="368413" y="3282472"/>
            <a:ext cx="10615447" cy="1722461"/>
            <a:chOff x="372494" y="2566137"/>
            <a:chExt cx="7961585" cy="1291846"/>
          </a:xfrm>
        </p:grpSpPr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E028B604-E7A4-4F4B-B4E8-3FF62F4F3DBF}"/>
                </a:ext>
              </a:extLst>
            </p:cNvPr>
            <p:cNvSpPr/>
            <p:nvPr/>
          </p:nvSpPr>
          <p:spPr>
            <a:xfrm>
              <a:off x="372494" y="2591058"/>
              <a:ext cx="7961585" cy="12669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2400" b="1" dirty="0">
                  <a:solidFill>
                    <a:schemeClr val="tx1"/>
                  </a:solidFill>
                </a:rPr>
                <a:t>Recommendations and public communication</a:t>
              </a:r>
            </a:p>
          </p:txBody>
        </p:sp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F2A21065-1A7C-49ED-8DDD-5A0E2EF4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321" y="2969644"/>
              <a:ext cx="1280099" cy="732365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A9ADEEA6-C36D-4415-9D66-1652BEEC6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10463" y="2566137"/>
              <a:ext cx="1178714" cy="8456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73D4E9C-0C46-4B7E-8554-90C2EE921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37903" y="2610559"/>
              <a:ext cx="969484" cy="7979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7107697B-8C0C-4BB9-A587-63074D045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229053" y="3198808"/>
              <a:ext cx="869501" cy="5659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B9E32D63-7378-4ED1-8F3A-B745469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70792" y="2897739"/>
              <a:ext cx="603985" cy="863865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27F85A67-58DC-473D-8D5A-0A812ADB2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654" y="2910726"/>
              <a:ext cx="604705" cy="863865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FCFBEEB8-6FEC-41EA-ABCB-3DDF2221A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55342" y="2936860"/>
              <a:ext cx="569843" cy="813895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46EBBB2D-9AA0-4E29-B289-BF9FB591A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2060" y="2916982"/>
              <a:ext cx="743759" cy="809758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909A0692-77D1-4341-BA73-6F67B58B5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2150" y="3035565"/>
              <a:ext cx="1433442" cy="754835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CD837C88-F587-4939-A2FA-1561D80741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1393" y="2875721"/>
              <a:ext cx="578976" cy="8419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3199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31BE0-6D47-447A-B632-C1705753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Infrastruktur</a:t>
            </a:r>
          </a:p>
        </p:txBody>
      </p:sp>
      <p:pic>
        <p:nvPicPr>
          <p:cNvPr id="10" name="Inhaltsplatzhalter 9">
            <a:extLst>
              <a:ext uri="{FF2B5EF4-FFF2-40B4-BE49-F238E27FC236}">
                <a16:creationId xmlns:a16="http://schemas.microsoft.com/office/drawing/2014/main" id="{30D82307-5307-48A3-8C5B-413A1FDFF5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74443" y="1842284"/>
            <a:ext cx="3733800" cy="2798268"/>
          </a:xfrm>
          <a:prstGeom prst="rect">
            <a:avLst/>
          </a:prstGeom>
        </p:spPr>
      </p:pic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525C8C38-32D2-43CD-8C25-53E8446395D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4500" y="1853525"/>
            <a:ext cx="3733800" cy="2798268"/>
          </a:xfrm>
          <a:prstGeom prst="rect">
            <a:avLst/>
          </a:prstGeom>
        </p:spPr>
      </p:pic>
      <p:pic>
        <p:nvPicPr>
          <p:cNvPr id="12" name="Inhaltsplatzhalter 4">
            <a:extLst>
              <a:ext uri="{FF2B5EF4-FFF2-40B4-BE49-F238E27FC236}">
                <a16:creationId xmlns:a16="http://schemas.microsoft.com/office/drawing/2014/main" id="{B559127C-0B66-487D-807C-DBCF4FADD5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386" y="1840202"/>
            <a:ext cx="3733800" cy="2800350"/>
          </a:xfrm>
          <a:prstGeom prst="rect">
            <a:avLst/>
          </a:prstGeom>
        </p:spPr>
      </p:pic>
      <p:sp>
        <p:nvSpPr>
          <p:cNvPr id="14" name="Foliennummernplatzhalter 13">
            <a:extLst>
              <a:ext uri="{FF2B5EF4-FFF2-40B4-BE49-F238E27FC236}">
                <a16:creationId xmlns:a16="http://schemas.microsoft.com/office/drawing/2014/main" id="{02E155C7-17E3-42C1-B729-58A820492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89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BD2B240-8482-46F9-A7FF-22AF33F6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" t="5324" r="2550" b="13790"/>
          <a:stretch/>
        </p:blipFill>
        <p:spPr>
          <a:xfrm>
            <a:off x="3870542" y="0"/>
            <a:ext cx="4636718" cy="6890518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8714A98-2179-44B9-BF05-1958A61A8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0862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E57E8AE-6929-4522-9521-955614A65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6" t="34189" r="10338" b="9898"/>
          <a:stretch/>
        </p:blipFill>
        <p:spPr>
          <a:xfrm>
            <a:off x="367734" y="1225139"/>
            <a:ext cx="5638800" cy="2737005"/>
          </a:xfrm>
        </p:spPr>
      </p:pic>
      <p:pic>
        <p:nvPicPr>
          <p:cNvPr id="8" name="Inhaltsplatzhalter 4">
            <a:extLst>
              <a:ext uri="{FF2B5EF4-FFF2-40B4-BE49-F238E27FC236}">
                <a16:creationId xmlns:a16="http://schemas.microsoft.com/office/drawing/2014/main" id="{3A8B4C32-57BC-4333-B5FF-881B7B852F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6" b="31216"/>
          <a:stretch/>
        </p:blipFill>
        <p:spPr>
          <a:xfrm rot="5400000">
            <a:off x="5964297" y="13399"/>
            <a:ext cx="2905496" cy="376562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57D11C-8FA4-4B2B-9D28-B042F4340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425"/>
            <a:ext cx="10515600" cy="1325563"/>
          </a:xfrm>
        </p:spPr>
        <p:txBody>
          <a:bodyPr/>
          <a:lstStyle/>
          <a:p>
            <a:r>
              <a:rPr lang="de-DE" dirty="0"/>
              <a:t>Anerkennung…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C36FAC8-DEEC-4503-B2BB-404FD14A0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46" y="251005"/>
            <a:ext cx="2934266" cy="2200700"/>
          </a:xfrm>
          <a:prstGeom prst="rect">
            <a:avLst/>
          </a:prstGeom>
        </p:spPr>
      </p:pic>
      <p:pic>
        <p:nvPicPr>
          <p:cNvPr id="6" name="Inhaltsplatzhalter 4">
            <a:extLst>
              <a:ext uri="{FF2B5EF4-FFF2-40B4-BE49-F238E27FC236}">
                <a16:creationId xmlns:a16="http://schemas.microsoft.com/office/drawing/2014/main" id="{6403AEBD-4686-4BB9-9C29-7F4026BA7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48601" y="3023711"/>
            <a:ext cx="3912356" cy="2934266"/>
          </a:xfrm>
          <a:prstGeom prst="rect">
            <a:avLst/>
          </a:prstGeom>
        </p:spPr>
      </p:pic>
      <p:pic>
        <p:nvPicPr>
          <p:cNvPr id="7" name="Inhaltsplatzhalter 3">
            <a:extLst>
              <a:ext uri="{FF2B5EF4-FFF2-40B4-BE49-F238E27FC236}">
                <a16:creationId xmlns:a16="http://schemas.microsoft.com/office/drawing/2014/main" id="{052C7E96-02B8-42D4-AA51-0E494EFCE8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3335240"/>
            <a:ext cx="8559800" cy="3334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3653E60-E039-4D93-85EB-ECE1834C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10988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>
            <a:extLst>
              <a:ext uri="{FF2B5EF4-FFF2-40B4-BE49-F238E27FC236}">
                <a16:creationId xmlns:a16="http://schemas.microsoft.com/office/drawing/2014/main" id="{A32DB4D7-487E-43A2-8047-681D23CCD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Internes Feedback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D530DB16-C68C-4645-92F4-4C1982B0114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62903" y="1441646"/>
            <a:ext cx="11858625" cy="4292600"/>
          </a:xfrm>
          <a:prstGeom prst="rect">
            <a:avLst/>
          </a:prstGeom>
        </p:spPr>
      </p:pic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A5F62DF2-4A84-4D92-B524-11F57FC7F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448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9751C-A266-49F7-9439-3994AD3B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… und Kritik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30C74EC-DE88-4679-9859-C6F75BD8E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6" r="36137"/>
          <a:stretch/>
        </p:blipFill>
        <p:spPr>
          <a:xfrm rot="5400000">
            <a:off x="827276" y="2109204"/>
            <a:ext cx="4607374" cy="3405219"/>
          </a:xfr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35C63E9-0F7B-4E99-871E-C122022D7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9014" y="774700"/>
            <a:ext cx="6369933" cy="389096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7860DE1-D9C2-42EA-894C-99BF6D0D8A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547" t="30161" r="8862" b="35120"/>
          <a:stretch/>
        </p:blipFill>
        <p:spPr>
          <a:xfrm>
            <a:off x="5059014" y="4577556"/>
            <a:ext cx="6573371" cy="1866900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1FC092-CE74-4582-B03A-514A1A907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75011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5C2DDF-9C61-4796-BD39-C43F3525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77278A7C-5752-47B5-BCCE-EE998524F2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800" y="1918494"/>
            <a:ext cx="4864099" cy="3872390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AC6134-6A8C-446A-8218-6D7356FB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52943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085008-4487-4962-B9F4-2B4CB5D565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" t="1797" r="1187" b="-112"/>
          <a:stretch/>
        </p:blipFill>
        <p:spPr>
          <a:xfrm>
            <a:off x="590931" y="1302425"/>
            <a:ext cx="11273426" cy="274268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233038A-8DAF-4458-9EFC-8D612C893689}"/>
              </a:ext>
            </a:extLst>
          </p:cNvPr>
          <p:cNvSpPr txBox="1"/>
          <p:nvPr/>
        </p:nvSpPr>
        <p:spPr>
          <a:xfrm rot="16200000">
            <a:off x="-363468" y="2771955"/>
            <a:ext cx="15424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chemeClr val="accent2">
                    <a:lumMod val="50000"/>
                  </a:schemeClr>
                </a:solidFill>
              </a:rPr>
              <a:t>Tägliche COVID-19 Fälle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C4EE50A8-99FB-4477-80DB-50870160917A}"/>
              </a:ext>
            </a:extLst>
          </p:cNvPr>
          <p:cNvSpPr txBox="1"/>
          <p:nvPr/>
        </p:nvSpPr>
        <p:spPr>
          <a:xfrm>
            <a:off x="127591" y="4838147"/>
            <a:ext cx="889834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100" dirty="0"/>
              <a:t>6.1.2020: </a:t>
            </a:r>
          </a:p>
          <a:p>
            <a:r>
              <a:rPr lang="de-DE" sz="1100" dirty="0"/>
              <a:t>1.Lage-AG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8250035-4CAD-4769-8E1D-4BA2E58CC5BC}"/>
              </a:ext>
            </a:extLst>
          </p:cNvPr>
          <p:cNvSpPr txBox="1"/>
          <p:nvPr/>
        </p:nvSpPr>
        <p:spPr>
          <a:xfrm>
            <a:off x="11000507" y="4810526"/>
            <a:ext cx="1077237" cy="41549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sz="1050" dirty="0"/>
              <a:t>5.7.2023: </a:t>
            </a:r>
          </a:p>
          <a:p>
            <a:r>
              <a:rPr lang="de-DE" sz="1050" dirty="0"/>
              <a:t>399. Lage-AG</a:t>
            </a: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6F0142DE-C639-473A-96EC-E07E55259EA6}"/>
              </a:ext>
            </a:extLst>
          </p:cNvPr>
          <p:cNvCxnSpPr>
            <a:cxnSpLocks/>
          </p:cNvCxnSpPr>
          <p:nvPr/>
        </p:nvCxnSpPr>
        <p:spPr>
          <a:xfrm>
            <a:off x="676641" y="4722471"/>
            <a:ext cx="7946364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93D50555-141D-4BDA-A61A-8C82D9D1B8D0}"/>
              </a:ext>
            </a:extLst>
          </p:cNvPr>
          <p:cNvSpPr txBox="1"/>
          <p:nvPr/>
        </p:nvSpPr>
        <p:spPr>
          <a:xfrm>
            <a:off x="5579840" y="460732"/>
            <a:ext cx="1860619" cy="738664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25.11.2021: Ende „epidemische Notlage“ DEU 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7DBF3DB5-D65D-447E-A9B6-912B4CED951D}"/>
              </a:ext>
            </a:extLst>
          </p:cNvPr>
          <p:cNvSpPr txBox="1"/>
          <p:nvPr/>
        </p:nvSpPr>
        <p:spPr>
          <a:xfrm>
            <a:off x="10354334" y="462820"/>
            <a:ext cx="1860619" cy="5232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de-DE" dirty="0"/>
              <a:t>5.5.2023: Ende „PHEIC“ WHO 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54FD25EE-782F-45E7-A16A-1FCE17D2A9CA}"/>
              </a:ext>
            </a:extLst>
          </p:cNvPr>
          <p:cNvCxnSpPr>
            <a:cxnSpLocks/>
          </p:cNvCxnSpPr>
          <p:nvPr/>
        </p:nvCxnSpPr>
        <p:spPr>
          <a:xfrm flipH="1">
            <a:off x="11335443" y="986040"/>
            <a:ext cx="1" cy="2400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5D996787-7FE0-4F3E-9BF2-42D4A1FA7BCC}"/>
              </a:ext>
            </a:extLst>
          </p:cNvPr>
          <p:cNvCxnSpPr>
            <a:cxnSpLocks/>
          </p:cNvCxnSpPr>
          <p:nvPr/>
        </p:nvCxnSpPr>
        <p:spPr>
          <a:xfrm>
            <a:off x="8578146" y="4715381"/>
            <a:ext cx="3390782" cy="0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>
            <a:extLst>
              <a:ext uri="{FF2B5EF4-FFF2-40B4-BE49-F238E27FC236}">
                <a16:creationId xmlns:a16="http://schemas.microsoft.com/office/drawing/2014/main" id="{DD21A5AE-E6F7-4152-B2F0-E40A73E709BE}"/>
              </a:ext>
            </a:extLst>
          </p:cNvPr>
          <p:cNvCxnSpPr>
            <a:cxnSpLocks/>
          </p:cNvCxnSpPr>
          <p:nvPr/>
        </p:nvCxnSpPr>
        <p:spPr>
          <a:xfrm>
            <a:off x="430227" y="4715762"/>
            <a:ext cx="246414" cy="6709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feld 33">
            <a:extLst>
              <a:ext uri="{FF2B5EF4-FFF2-40B4-BE49-F238E27FC236}">
                <a16:creationId xmlns:a16="http://schemas.microsoft.com/office/drawing/2014/main" id="{59E1F461-5AD8-4C83-90B2-3437E17CE4EF}"/>
              </a:ext>
            </a:extLst>
          </p:cNvPr>
          <p:cNvSpPr txBox="1"/>
          <p:nvPr/>
        </p:nvSpPr>
        <p:spPr>
          <a:xfrm>
            <a:off x="4592770" y="4413509"/>
            <a:ext cx="10470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0000"/>
                </a:solidFill>
              </a:rPr>
              <a:t>Krisenstab</a:t>
            </a: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CCC93C83-1CAF-4CEC-9B9F-97EB34EAB8B9}"/>
              </a:ext>
            </a:extLst>
          </p:cNvPr>
          <p:cNvSpPr txBox="1"/>
          <p:nvPr/>
        </p:nvSpPr>
        <p:spPr>
          <a:xfrm>
            <a:off x="9835756" y="4383917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Lage-AG</a:t>
            </a:r>
          </a:p>
        </p:txBody>
      </p:sp>
      <p:cxnSp>
        <p:nvCxnSpPr>
          <p:cNvPr id="37" name="Gerade Verbindung mit Pfeil 36">
            <a:extLst>
              <a:ext uri="{FF2B5EF4-FFF2-40B4-BE49-F238E27FC236}">
                <a16:creationId xmlns:a16="http://schemas.microsoft.com/office/drawing/2014/main" id="{92E7D435-7361-4181-AC9D-FFEFCA8742C8}"/>
              </a:ext>
            </a:extLst>
          </p:cNvPr>
          <p:cNvCxnSpPr>
            <a:cxnSpLocks/>
          </p:cNvCxnSpPr>
          <p:nvPr/>
        </p:nvCxnSpPr>
        <p:spPr>
          <a:xfrm>
            <a:off x="676641" y="4163492"/>
            <a:ext cx="10849052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feld 40">
            <a:extLst>
              <a:ext uri="{FF2B5EF4-FFF2-40B4-BE49-F238E27FC236}">
                <a16:creationId xmlns:a16="http://schemas.microsoft.com/office/drawing/2014/main" id="{17221F65-33CF-4F40-984B-5AE0390CFC84}"/>
              </a:ext>
            </a:extLst>
          </p:cNvPr>
          <p:cNvSpPr txBox="1"/>
          <p:nvPr/>
        </p:nvSpPr>
        <p:spPr>
          <a:xfrm>
            <a:off x="4618071" y="4107716"/>
            <a:ext cx="2255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1">
                    <a:lumMod val="50000"/>
                  </a:schemeClr>
                </a:solidFill>
              </a:rPr>
              <a:t>Koordinierungsverfahren</a:t>
            </a:r>
          </a:p>
        </p:txBody>
      </p:sp>
      <p:graphicFrame>
        <p:nvGraphicFramePr>
          <p:cNvPr id="42" name="Diagramm 41">
            <a:extLst>
              <a:ext uri="{FF2B5EF4-FFF2-40B4-BE49-F238E27FC236}">
                <a16:creationId xmlns:a16="http://schemas.microsoft.com/office/drawing/2014/main" id="{5E76933E-6217-477E-A54D-83D408FEE36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967992"/>
              </p:ext>
            </p:extLst>
          </p:nvPr>
        </p:nvGraphicFramePr>
        <p:xfrm>
          <a:off x="150544" y="5165682"/>
          <a:ext cx="12064409" cy="15683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67C9B34C-E55F-4CC2-A67A-3D4C3104D640}"/>
              </a:ext>
            </a:extLst>
          </p:cNvPr>
          <p:cNvSpPr txBox="1"/>
          <p:nvPr/>
        </p:nvSpPr>
        <p:spPr>
          <a:xfrm>
            <a:off x="153151" y="4355918"/>
            <a:ext cx="875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chemeClr val="accent2"/>
                </a:solidFill>
              </a:rPr>
              <a:t>Lage-AG</a:t>
            </a:r>
          </a:p>
        </p:txBody>
      </p:sp>
      <p:cxnSp>
        <p:nvCxnSpPr>
          <p:cNvPr id="30" name="Gerade Verbindung mit Pfeil 29">
            <a:extLst>
              <a:ext uri="{FF2B5EF4-FFF2-40B4-BE49-F238E27FC236}">
                <a16:creationId xmlns:a16="http://schemas.microsoft.com/office/drawing/2014/main" id="{78BF0EF8-F2AA-4940-8E5E-89A65A2B8DF4}"/>
              </a:ext>
            </a:extLst>
          </p:cNvPr>
          <p:cNvCxnSpPr>
            <a:cxnSpLocks/>
          </p:cNvCxnSpPr>
          <p:nvPr/>
        </p:nvCxnSpPr>
        <p:spPr>
          <a:xfrm>
            <a:off x="6750743" y="1199396"/>
            <a:ext cx="1" cy="1834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E193EE6-F611-4EF4-ADA3-AD50E234241F}"/>
              </a:ext>
            </a:extLst>
          </p:cNvPr>
          <p:cNvGrpSpPr/>
          <p:nvPr/>
        </p:nvGrpSpPr>
        <p:grpSpPr>
          <a:xfrm>
            <a:off x="22954" y="107190"/>
            <a:ext cx="1412012" cy="3232910"/>
            <a:chOff x="22954" y="107190"/>
            <a:chExt cx="1412012" cy="3232910"/>
          </a:xfrm>
        </p:grpSpPr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A4005AA1-72B4-4435-A644-AEDA51A48571}"/>
                </a:ext>
              </a:extLst>
            </p:cNvPr>
            <p:cNvSpPr txBox="1"/>
            <p:nvPr/>
          </p:nvSpPr>
          <p:spPr>
            <a:xfrm>
              <a:off x="22954" y="107190"/>
              <a:ext cx="1307375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600" dirty="0"/>
                <a:t>27.1.2020: 1. Fall in DEU</a:t>
              </a:r>
            </a:p>
          </p:txBody>
        </p:sp>
        <p:sp>
          <p:nvSpPr>
            <p:cNvPr id="17" name="Textfeld 16">
              <a:extLst>
                <a:ext uri="{FF2B5EF4-FFF2-40B4-BE49-F238E27FC236}">
                  <a16:creationId xmlns:a16="http://schemas.microsoft.com/office/drawing/2014/main" id="{5447D789-C313-4A0B-86E5-23AF607D07D0}"/>
                </a:ext>
              </a:extLst>
            </p:cNvPr>
            <p:cNvSpPr txBox="1"/>
            <p:nvPr/>
          </p:nvSpPr>
          <p:spPr>
            <a:xfrm>
              <a:off x="127591" y="700729"/>
              <a:ext cx="1307375" cy="523220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sz="1400" dirty="0"/>
                <a:t>30.1.2020: „PHEIC“ WHO</a:t>
              </a:r>
            </a:p>
          </p:txBody>
        </p:sp>
        <p:cxnSp>
          <p:nvCxnSpPr>
            <p:cNvPr id="31" name="Gerade Verbindung mit Pfeil 30">
              <a:extLst>
                <a:ext uri="{FF2B5EF4-FFF2-40B4-BE49-F238E27FC236}">
                  <a16:creationId xmlns:a16="http://schemas.microsoft.com/office/drawing/2014/main" id="{9EFD6C63-FE05-461F-A25D-0F05995F30C4}"/>
                </a:ext>
              </a:extLst>
            </p:cNvPr>
            <p:cNvCxnSpPr>
              <a:cxnSpLocks/>
            </p:cNvCxnSpPr>
            <p:nvPr/>
          </p:nvCxnSpPr>
          <p:spPr>
            <a:xfrm>
              <a:off x="578142" y="1232003"/>
              <a:ext cx="0" cy="210809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Foliennummernplatzhalter 27">
            <a:extLst>
              <a:ext uri="{FF2B5EF4-FFF2-40B4-BE49-F238E27FC236}">
                <a16:creationId xmlns:a16="http://schemas.microsoft.com/office/drawing/2014/main" id="{EC0165CE-6EB4-4247-849F-D17BBDF3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842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  <p:bldP spid="34" grpId="0"/>
      <p:bldP spid="35" grpId="0"/>
      <p:bldP spid="41" grpId="0"/>
      <p:bldGraphic spid="42" grpId="0">
        <p:bldAsOne/>
      </p:bldGraphic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DC0EA76B-034D-4A81-8C47-B2A7CBD0E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39" y="149643"/>
            <a:ext cx="3925887" cy="29557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B7960EF-763E-42FD-A0CC-2A6114CF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080" y="1622061"/>
            <a:ext cx="7429499" cy="273718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B3DE7D6-0898-482E-9778-18B756278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203" y="3304498"/>
            <a:ext cx="4104821" cy="22987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8D280FD3-1EE7-4415-BD30-EA96E474E237}"/>
              </a:ext>
            </a:extLst>
          </p:cNvPr>
          <p:cNvSpPr txBox="1"/>
          <p:nvPr/>
        </p:nvSpPr>
        <p:spPr>
          <a:xfrm>
            <a:off x="538218" y="3244334"/>
            <a:ext cx="1088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Varianten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3C21709-2465-48C5-BEB1-71DEF41A8DF0}"/>
              </a:ext>
            </a:extLst>
          </p:cNvPr>
          <p:cNvSpPr txBox="1"/>
          <p:nvPr/>
        </p:nvSpPr>
        <p:spPr>
          <a:xfrm>
            <a:off x="2454232" y="4359244"/>
            <a:ext cx="1705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Krieg und Flucht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96C6DA-0C13-47D9-AFF2-EC2F2D154F4C}"/>
              </a:ext>
            </a:extLst>
          </p:cNvPr>
          <p:cNvSpPr txBox="1"/>
          <p:nvPr/>
        </p:nvSpPr>
        <p:spPr>
          <a:xfrm>
            <a:off x="6915150" y="5672349"/>
            <a:ext cx="1537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Weitere Lagen</a:t>
            </a:r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78A75204-C444-4372-A641-9B1299140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07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AB2696-C8CF-43CF-B696-ACF689244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Aufbereitung + Ausblick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3806A9E-420B-474B-B8C3-593726C046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Mitarbeiterbefragungen 2020+22</a:t>
            </a:r>
          </a:p>
          <a:p>
            <a:r>
              <a:rPr lang="de-DE" dirty="0"/>
              <a:t>IAR Krisenstab 3/2022</a:t>
            </a:r>
          </a:p>
          <a:p>
            <a:r>
              <a:rPr lang="de-DE" dirty="0"/>
              <a:t>Workshop permanentes Lage- und Informationszentrum 9/2022</a:t>
            </a:r>
          </a:p>
          <a:p>
            <a:r>
              <a:rPr lang="de-DE" dirty="0"/>
              <a:t>AAR Positionen Lagezentrum (läuft)</a:t>
            </a:r>
          </a:p>
          <a:p>
            <a:r>
              <a:rPr lang="de-DE" dirty="0"/>
              <a:t>AAR Krisenmanagement 6/2023</a:t>
            </a:r>
          </a:p>
          <a:p>
            <a:pPr lvl="1"/>
            <a:r>
              <a:rPr lang="de-DE" dirty="0"/>
              <a:t>RKI-News Bericht</a:t>
            </a:r>
          </a:p>
          <a:p>
            <a:r>
              <a:rPr lang="de-DE" dirty="0"/>
              <a:t>Abschlussberichte</a:t>
            </a:r>
          </a:p>
          <a:p>
            <a:pPr lvl="1"/>
            <a:r>
              <a:rPr lang="de-DE" dirty="0"/>
              <a:t>RKI-Aktivitäten</a:t>
            </a:r>
          </a:p>
          <a:p>
            <a:pPr lvl="1"/>
            <a:r>
              <a:rPr lang="de-DE" dirty="0"/>
              <a:t>IfSG-Koordinierungsverfahren</a:t>
            </a:r>
          </a:p>
          <a:p>
            <a:r>
              <a:rPr lang="de-DE" dirty="0"/>
              <a:t>Intersektoraler (?) Workshop AAR COVID-19–Pandemie mit Fokus Krisen/ Pandemieplanung Q 4?</a:t>
            </a:r>
          </a:p>
          <a:p>
            <a:endParaRPr lang="de-DE" dirty="0"/>
          </a:p>
          <a:p>
            <a:r>
              <a:rPr lang="de-DE" dirty="0"/>
              <a:t>Kontinuierliche Lage-AG nötig? </a:t>
            </a:r>
          </a:p>
          <a:p>
            <a:endParaRPr lang="de-DE" dirty="0"/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3FAD9C0-D146-41C4-A5B2-21790A62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29729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107AF03-4645-4EE2-972D-DE4FF8500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22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A3C7FED-DEDD-429D-98C0-4EBEF1D65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325" y="609600"/>
            <a:ext cx="394335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7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A80D555-378D-4BC6-B2B9-CCC551DAD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Vielen Dank für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A7718A8-1CC5-48C2-9F4F-05D128F02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3700" y="1922463"/>
            <a:ext cx="5156200" cy="4351338"/>
          </a:xfrm>
        </p:spPr>
        <p:txBody>
          <a:bodyPr>
            <a:normAutofit lnSpcReduction="10000"/>
          </a:bodyPr>
          <a:lstStyle/>
          <a:p>
            <a:r>
              <a:rPr lang="de-DE" dirty="0"/>
              <a:t>Ca. 20.000 gemeinsame Arbeitsstunden</a:t>
            </a:r>
          </a:p>
          <a:p>
            <a:pPr lvl="1"/>
            <a:r>
              <a:rPr lang="de-DE" dirty="0"/>
              <a:t>(Annahmen: 399 Sitzungen a 2 h, 25 Teilnehmer)</a:t>
            </a:r>
          </a:p>
          <a:p>
            <a:r>
              <a:rPr lang="de-DE" dirty="0"/>
              <a:t>Input und intensive Diskussion</a:t>
            </a:r>
          </a:p>
          <a:p>
            <a:r>
              <a:rPr lang="de-DE" dirty="0"/>
              <a:t>Gemeinsames Ringen um den richtigen Weg</a:t>
            </a:r>
          </a:p>
          <a:p>
            <a:r>
              <a:rPr lang="de-DE" dirty="0"/>
              <a:t>Durchhalten</a:t>
            </a:r>
          </a:p>
          <a:p>
            <a:r>
              <a:rPr lang="de-DE" dirty="0"/>
              <a:t>Respekt, Wertschätzung und Kollegialität</a:t>
            </a:r>
          </a:p>
          <a:p>
            <a:endParaRPr lang="de-D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E761BDF-755A-45D5-87C3-EE8A896A0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2463"/>
            <a:ext cx="56134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88B5C25-6C5C-47EE-8AD5-611E8F80B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4284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DF72E86-40D7-4A25-9C2E-9DDB0CDD1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500" y="1983279"/>
            <a:ext cx="6807200" cy="3795284"/>
          </a:xfrm>
          <a:prstGeom prst="rect">
            <a:avLst/>
          </a:prstGeom>
        </p:spPr>
      </p:pic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38E9EE3-2DA5-4B8D-A53E-FE230C53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7647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A8A298-3948-4A64-A37D-23350FF5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28.01.2020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6CA03A2-2B66-40B5-971C-4B3E7A0E2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30" y="634051"/>
            <a:ext cx="4973461" cy="3730096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24D69E7-9C5C-4532-A67E-4044F39BA0D6}"/>
              </a:ext>
            </a:extLst>
          </p:cNvPr>
          <p:cNvSpPr txBox="1"/>
          <p:nvPr/>
        </p:nvSpPr>
        <p:spPr>
          <a:xfrm>
            <a:off x="575733" y="5782734"/>
            <a:ext cx="6925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Webasto-Ausbruch Bayern</a:t>
            </a:r>
          </a:p>
          <a:p>
            <a:r>
              <a:rPr lang="de-DE" dirty="0"/>
              <a:t>Noch werden die Köpfe bei den Telefonkonferenzen zusammengesteckt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2EDCF5D-6464-47D2-A1E8-28B6B4D21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3" y="1498389"/>
            <a:ext cx="4766734" cy="3575051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E2ED13A-452E-42BC-85F3-E9C6449C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9377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C496E2-D0CF-4A90-900C-860550B48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3.2.2020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235840D-A97D-4699-8D17-A452D19DF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12" y="0"/>
            <a:ext cx="8053388" cy="5368925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A3881159-8C20-4C7A-8E27-4028FD1E7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8925"/>
            <a:ext cx="4138613" cy="27590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8E6B60E-9815-43AA-8566-D91AD7B2A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508125"/>
            <a:ext cx="4138613" cy="2759075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DA900335-CEFC-4342-A6BD-DD21D0B9F700}"/>
              </a:ext>
            </a:extLst>
          </p:cNvPr>
          <p:cNvSpPr txBox="1"/>
          <p:nvPr/>
        </p:nvSpPr>
        <p:spPr>
          <a:xfrm>
            <a:off x="4991100" y="5543550"/>
            <a:ext cx="6153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Hoher Besuch im Lagezentrum.</a:t>
            </a:r>
          </a:p>
          <a:p>
            <a:r>
              <a:rPr lang="de-DE" dirty="0"/>
              <a:t>An weiteren Gästen kam noch Peter </a:t>
            </a:r>
            <a:r>
              <a:rPr lang="de-DE" dirty="0" err="1"/>
              <a:t>Piot</a:t>
            </a:r>
            <a:r>
              <a:rPr lang="de-DE" dirty="0"/>
              <a:t> (&gt; 14 Tage vor seiner eigenen COVID-19-Erkrankung).</a:t>
            </a:r>
          </a:p>
          <a:p>
            <a:r>
              <a:rPr lang="de-DE" dirty="0"/>
              <a:t>Sonst haben wir  niemanden reingelassen.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5D79F30-4AD6-4863-A03A-0B907230E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937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990109-B62C-4650-93CC-AB03C7D1A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19.02.2020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B7A2F13C-88D5-4F5B-8DBA-8CE7B8358B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201" y="654754"/>
            <a:ext cx="6163734" cy="4622801"/>
          </a:xfr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BB58363-DEFB-472E-B72F-1281E27977A7}"/>
              </a:ext>
            </a:extLst>
          </p:cNvPr>
          <p:cNvSpPr txBox="1"/>
          <p:nvPr/>
        </p:nvSpPr>
        <p:spPr>
          <a:xfrm>
            <a:off x="533400" y="5444345"/>
            <a:ext cx="9408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Herr Schaade berichtet im Internen Seminar über COVID-19 </a:t>
            </a:r>
          </a:p>
          <a:p>
            <a:r>
              <a:rPr lang="de-DE" dirty="0"/>
              <a:t>– so voll war der Hörsaal vermutlich zuletzt zu Robert Kochs Zeiten.</a:t>
            </a:r>
          </a:p>
          <a:p>
            <a:r>
              <a:rPr lang="de-DE" dirty="0"/>
              <a:t>Niemand hat erwartet, dass dieses eine der letzten Präsenzveranstaltungen des Jahres sein würde. 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D307DAE-CF31-4E32-BCD9-1A650906FD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7" t="13930" r="7939" b="20478"/>
          <a:stretch/>
        </p:blipFill>
        <p:spPr>
          <a:xfrm>
            <a:off x="500095" y="1652096"/>
            <a:ext cx="5245106" cy="3420077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97990E8-AC64-4C6B-8143-09648892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818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0F20D2-DAE2-4040-84CA-72572F7CF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6DC61FF0-80FA-4B10-800E-9C0387FEF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8234"/>
            <a:ext cx="3544287" cy="1034828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26149E2-0D5C-444C-AC74-8F3411BCA1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7" b="5472"/>
          <a:stretch/>
        </p:blipFill>
        <p:spPr>
          <a:xfrm>
            <a:off x="8807830" y="102109"/>
            <a:ext cx="3125626" cy="36291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B9142BF6-E747-47A5-BEB6-AF299299AA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28259" r="4429" b="24975"/>
          <a:stretch/>
        </p:blipFill>
        <p:spPr>
          <a:xfrm>
            <a:off x="21108" y="26393"/>
            <a:ext cx="7464290" cy="291380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B4AAF8-1319-4AF6-AFF5-2AAB3D2F575E}"/>
              </a:ext>
            </a:extLst>
          </p:cNvPr>
          <p:cNvSpPr txBox="1"/>
          <p:nvPr/>
        </p:nvSpPr>
        <p:spPr>
          <a:xfrm>
            <a:off x="201811" y="5942568"/>
            <a:ext cx="2583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Ausgewählte Schlagzeilen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0BB22DC-3696-4E7C-A87E-C12A3E107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099" y="2851706"/>
            <a:ext cx="3820076" cy="39964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FBF43E3-CBD0-419E-A3B9-E43D8DC3BE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4395" y="3731283"/>
            <a:ext cx="3959405" cy="3126717"/>
          </a:xfrm>
          <a:prstGeom prst="rect">
            <a:avLst/>
          </a:prstGeom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50AAC86-D2C1-4CC9-BF0D-60EF81F01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119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8FF689-28D8-491E-8186-0E06179C3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31.05.2020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2E1C2064-C623-4E75-9308-F54C91D41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1945" y="1988448"/>
            <a:ext cx="712843" cy="433688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879E42F-DAB1-4E57-A761-83132F20B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3447" y="1927920"/>
            <a:ext cx="695492" cy="433688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E403B7F-8827-40DF-8550-D5D1FA737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40" y="1913466"/>
            <a:ext cx="710801" cy="43513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FC29E16-87C5-42BA-BF9D-24C700FE9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662" y="1927920"/>
            <a:ext cx="736944" cy="43368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DEA042C-64CD-4B4F-B90B-80500F87FB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9274" y="1927920"/>
            <a:ext cx="693901" cy="43368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632F13F0-7327-4AFB-A36F-513FB80463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02650" y="1990400"/>
            <a:ext cx="4434537" cy="4334933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B41B4AC-9203-4D28-A620-66DF925D1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9805B-BFFC-44C3-A105-DC60EE36D635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2677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286</Words>
  <Application>Microsoft Office PowerPoint</Application>
  <PresentationFormat>Breitbild</PresentationFormat>
  <Paragraphs>88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</vt:lpstr>
      <vt:lpstr>Rückblick auf COVID-19-Lage-AG + Krisenstab im RKI</vt:lpstr>
      <vt:lpstr>PowerPoint-Präsentation</vt:lpstr>
      <vt:lpstr>Vielen Dank für</vt:lpstr>
      <vt:lpstr>PowerPoint-Präsentation</vt:lpstr>
      <vt:lpstr>28.01.2020</vt:lpstr>
      <vt:lpstr>3.2.2020</vt:lpstr>
      <vt:lpstr>19.02.2020</vt:lpstr>
      <vt:lpstr>PowerPoint-Präsentation</vt:lpstr>
      <vt:lpstr>31.05.2020</vt:lpstr>
      <vt:lpstr>PowerPoint-Präsentation</vt:lpstr>
      <vt:lpstr>Von Vitero zu Webex</vt:lpstr>
      <vt:lpstr>Verwaiste Flure</vt:lpstr>
      <vt:lpstr>Viel Arbeit</vt:lpstr>
      <vt:lpstr>Neue Infrastruktur</vt:lpstr>
      <vt:lpstr>PowerPoint-Präsentation</vt:lpstr>
      <vt:lpstr>Anerkennung…</vt:lpstr>
      <vt:lpstr>Internes Feedback</vt:lpstr>
      <vt:lpstr>… und Kritik</vt:lpstr>
      <vt:lpstr>PowerPoint-Präsentation</vt:lpstr>
      <vt:lpstr>PowerPoint-Präsentation</vt:lpstr>
      <vt:lpstr>Aufbereitung + Ausblick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2020</dc:title>
  <dc:creator>Rexroth, Ute</dc:creator>
  <cp:lastModifiedBy>Rexroth, Ute</cp:lastModifiedBy>
  <cp:revision>95</cp:revision>
  <dcterms:created xsi:type="dcterms:W3CDTF">2020-11-25T14:58:43Z</dcterms:created>
  <dcterms:modified xsi:type="dcterms:W3CDTF">2023-07-05T08:50:38Z</dcterms:modified>
</cp:coreProperties>
</file>